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73" r:id="rId5"/>
    <p:sldId id="259" r:id="rId6"/>
    <p:sldId id="261" r:id="rId7"/>
    <p:sldId id="276" r:id="rId8"/>
    <p:sldId id="278" r:id="rId9"/>
    <p:sldId id="279" r:id="rId10"/>
    <p:sldId id="282" r:id="rId11"/>
    <p:sldId id="289" r:id="rId12"/>
    <p:sldId id="290" r:id="rId13"/>
    <p:sldId id="283" r:id="rId14"/>
    <p:sldId id="288" r:id="rId15"/>
    <p:sldId id="291" r:id="rId16"/>
    <p:sldId id="272" r:id="rId17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9" autoAdjust="0"/>
    <p:restoredTop sz="94575" autoAdjust="0"/>
  </p:normalViewPr>
  <p:slideViewPr>
    <p:cSldViewPr>
      <p:cViewPr varScale="1">
        <p:scale>
          <a:sx n="66" d="100"/>
          <a:sy n="66" d="100"/>
        </p:scale>
        <p:origin x="-150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otX val="40"/>
      <c:rotY val="180"/>
      <c:depthPercent val="100"/>
      <c:perspective val="110"/>
    </c:view3D>
    <c:plotArea>
      <c:layout>
        <c:manualLayout>
          <c:layoutTarget val="inner"/>
          <c:xMode val="edge"/>
          <c:yMode val="edge"/>
          <c:x val="9.0456806874717362E-3"/>
          <c:y val="3.6213991769547364E-2"/>
          <c:w val="0.69262862494969779"/>
          <c:h val="0.94403292181069887"/>
        </c:manualLayout>
      </c:layout>
      <c:pie3DChart>
        <c:varyColors val="1"/>
        <c:ser>
          <c:idx val="0"/>
          <c:order val="0"/>
          <c:dPt>
            <c:idx val="5"/>
            <c:explosion val="31"/>
          </c:dPt>
          <c:dPt>
            <c:idx val="6"/>
            <c:explosion val="27"/>
          </c:dPt>
          <c:dPt>
            <c:idx val="7"/>
            <c:explosion val="40"/>
          </c:dPt>
          <c:cat>
            <c:strRef>
              <c:f>Лист1!$D$10:$D$17</c:f>
              <c:strCache>
                <c:ptCount val="8"/>
                <c:pt idx="0">
                  <c:v>com.ua</c:v>
                </c:pt>
                <c:pt idx="1">
                  <c:v>org.ua</c:v>
                </c:pt>
                <c:pt idx="2">
                  <c:v>net.ua</c:v>
                </c:pt>
                <c:pt idx="3">
                  <c:v>in.ua</c:v>
                </c:pt>
                <c:pt idx="4">
                  <c:v>остальные общего назначения</c:v>
                </c:pt>
                <c:pt idx="5">
                  <c:v>kiev.ua</c:v>
                </c:pt>
                <c:pt idx="6">
                  <c:v>остальные географические</c:v>
                </c:pt>
                <c:pt idx="7">
                  <c:v>.UA</c:v>
                </c:pt>
              </c:strCache>
            </c:strRef>
          </c:cat>
          <c:val>
            <c:numRef>
              <c:f>Лист1!$E$10:$E$17</c:f>
              <c:numCache>
                <c:formatCode>General</c:formatCode>
                <c:ptCount val="8"/>
                <c:pt idx="0">
                  <c:v>262722</c:v>
                </c:pt>
                <c:pt idx="1">
                  <c:v>89548</c:v>
                </c:pt>
                <c:pt idx="2">
                  <c:v>46272</c:v>
                </c:pt>
                <c:pt idx="3">
                  <c:v>31489</c:v>
                </c:pt>
                <c:pt idx="4">
                  <c:v>1860</c:v>
                </c:pt>
                <c:pt idx="5">
                  <c:v>62128</c:v>
                </c:pt>
                <c:pt idx="6">
                  <c:v>193354</c:v>
                </c:pt>
                <c:pt idx="7">
                  <c:v>14389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148803420662662"/>
          <c:y val="5.7047681874554765E-2"/>
          <c:w val="0.30900122565059457"/>
          <c:h val="0.92832762487795817"/>
        </c:manualLayout>
      </c:layout>
      <c:txPr>
        <a:bodyPr/>
        <a:lstStyle/>
        <a:p>
          <a:pPr>
            <a:defRPr sz="2000" baseline="0"/>
          </a:pPr>
          <a:endParaRPr lang="ru-RU"/>
        </a:p>
      </c:txPr>
    </c:legend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Лист2!$B$1</c:f>
              <c:strCache>
                <c:ptCount val="1"/>
                <c:pt idx="0">
                  <c:v>Count 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Лист2!$A$2:$A$12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 (27 сентября)</c:v>
                </c:pt>
              </c:strCache>
            </c:strRef>
          </c:cat>
          <c:val>
            <c:numRef>
              <c:f>Лист2!$B$2:$B$12</c:f>
              <c:numCache>
                <c:formatCode>General</c:formatCode>
                <c:ptCount val="11"/>
                <c:pt idx="0">
                  <c:v>90690</c:v>
                </c:pt>
                <c:pt idx="1">
                  <c:v>109315</c:v>
                </c:pt>
                <c:pt idx="2">
                  <c:v>133907</c:v>
                </c:pt>
                <c:pt idx="3">
                  <c:v>169644</c:v>
                </c:pt>
                <c:pt idx="4">
                  <c:v>241666</c:v>
                </c:pt>
                <c:pt idx="5">
                  <c:v>335073</c:v>
                </c:pt>
                <c:pt idx="6">
                  <c:v>390197</c:v>
                </c:pt>
                <c:pt idx="7">
                  <c:v>483601</c:v>
                </c:pt>
                <c:pt idx="8">
                  <c:v>534579</c:v>
                </c:pt>
                <c:pt idx="9">
                  <c:v>611387</c:v>
                </c:pt>
                <c:pt idx="10">
                  <c:v>687373</c:v>
                </c:pt>
              </c:numCache>
            </c:numRef>
          </c:val>
        </c:ser>
        <c:axId val="85685376"/>
        <c:axId val="85686912"/>
      </c:barChart>
      <c:catAx>
        <c:axId val="85685376"/>
        <c:scaling>
          <c:orientation val="minMax"/>
        </c:scaling>
        <c:axPos val="b"/>
        <c:tickLblPos val="nextTo"/>
        <c:crossAx val="85686912"/>
        <c:crosses val="autoZero"/>
        <c:auto val="1"/>
        <c:lblAlgn val="ctr"/>
        <c:lblOffset val="100"/>
      </c:catAx>
      <c:valAx>
        <c:axId val="85686912"/>
        <c:scaling>
          <c:orientation val="minMax"/>
        </c:scaling>
        <c:axPos val="l"/>
        <c:majorGridlines/>
        <c:numFmt formatCode="General" sourceLinked="1"/>
        <c:tickLblPos val="nextTo"/>
        <c:crossAx val="85685376"/>
        <c:crosses val="autoZero"/>
        <c:crossBetween val="between"/>
      </c:valAx>
    </c:plotArea>
    <c:plotVisOnly val="1"/>
  </c:chart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491F58-5EB8-4F68-9120-02FC3BA8D2D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1B66277-68EC-4951-844B-55D4AD1EEE8C}">
      <dgm:prSet phldrT="[Текст]"/>
      <dgm:spPr/>
      <dgm:t>
        <a:bodyPr/>
        <a:lstStyle/>
        <a:p>
          <a:r>
            <a:rPr lang="ru-RU" baseline="0" dirty="0" smtClean="0">
              <a:solidFill>
                <a:schemeClr val="tx1"/>
              </a:solidFill>
            </a:rPr>
            <a:t>Р</a:t>
          </a:r>
          <a:r>
            <a:rPr lang="en-US" baseline="0" dirty="0" err="1" smtClean="0">
              <a:solidFill>
                <a:schemeClr val="tx1"/>
              </a:solidFill>
            </a:rPr>
            <a:t>азличные</a:t>
          </a:r>
          <a:r>
            <a:rPr lang="en-US" baseline="0" dirty="0" smtClean="0">
              <a:solidFill>
                <a:schemeClr val="tx1"/>
              </a:solidFill>
            </a:rPr>
            <a:t> </a:t>
          </a:r>
          <a:r>
            <a:rPr lang="en-US" baseline="0" dirty="0" err="1" smtClean="0">
              <a:solidFill>
                <a:schemeClr val="tx1"/>
              </a:solidFill>
            </a:rPr>
            <a:t>правила</a:t>
          </a:r>
          <a:r>
            <a:rPr lang="en-US" baseline="0" dirty="0" smtClean="0">
              <a:solidFill>
                <a:schemeClr val="tx1"/>
              </a:solidFill>
            </a:rPr>
            <a:t> и </a:t>
          </a:r>
          <a:r>
            <a:rPr lang="en-US" baseline="0" dirty="0" err="1" smtClean="0">
              <a:solidFill>
                <a:schemeClr val="tx1"/>
              </a:solidFill>
            </a:rPr>
            <a:t>процедуры</a:t>
          </a:r>
          <a:r>
            <a:rPr lang="en-US" baseline="0" dirty="0" smtClean="0">
              <a:solidFill>
                <a:schemeClr val="tx1"/>
              </a:solidFill>
            </a:rPr>
            <a:t> в </a:t>
          </a:r>
          <a:r>
            <a:rPr lang="en-US" baseline="0" dirty="0" err="1" smtClean="0">
              <a:solidFill>
                <a:schemeClr val="tx1"/>
              </a:solidFill>
            </a:rPr>
            <a:t>публичных</a:t>
          </a:r>
          <a:r>
            <a:rPr lang="en-US" baseline="0" dirty="0" smtClean="0">
              <a:solidFill>
                <a:schemeClr val="tx1"/>
              </a:solidFill>
            </a:rPr>
            <a:t> </a:t>
          </a:r>
          <a:r>
            <a:rPr lang="en-US" baseline="0" dirty="0" err="1" smtClean="0">
              <a:solidFill>
                <a:schemeClr val="tx1"/>
              </a:solidFill>
            </a:rPr>
            <a:t>доменах</a:t>
          </a:r>
          <a:endParaRPr lang="ru-RU" baseline="0" dirty="0">
            <a:solidFill>
              <a:schemeClr val="tx1"/>
            </a:solidFill>
          </a:endParaRPr>
        </a:p>
      </dgm:t>
    </dgm:pt>
    <dgm:pt modelId="{3335F4FF-3A77-4CD1-840D-D54C7873DDA0}" type="parTrans" cxnId="{70195451-64FA-414A-845E-E23F1DDB5F49}">
      <dgm:prSet/>
      <dgm:spPr/>
      <dgm:t>
        <a:bodyPr/>
        <a:lstStyle/>
        <a:p>
          <a:endParaRPr lang="ru-RU"/>
        </a:p>
      </dgm:t>
    </dgm:pt>
    <dgm:pt modelId="{0DAF6CA6-51A0-47AF-8E25-684557A4251F}" type="sibTrans" cxnId="{70195451-64FA-414A-845E-E23F1DDB5F49}">
      <dgm:prSet/>
      <dgm:spPr/>
      <dgm:t>
        <a:bodyPr/>
        <a:lstStyle/>
        <a:p>
          <a:endParaRPr lang="ru-RU"/>
        </a:p>
      </dgm:t>
    </dgm:pt>
    <dgm:pt modelId="{43B8D312-08BC-450A-9BE3-3A179FF05137}">
      <dgm:prSet phldrT="[Текст]" custT="1"/>
      <dgm:spPr/>
      <dgm:t>
        <a:bodyPr/>
        <a:lstStyle/>
        <a:p>
          <a:r>
            <a:rPr lang="ru-RU" sz="3000" baseline="0" dirty="0" err="1" smtClean="0"/>
            <a:t>Унифициро</a:t>
          </a:r>
          <a:r>
            <a:rPr lang="en-US" sz="3000" baseline="0" dirty="0" smtClean="0"/>
            <a:t>-</a:t>
          </a:r>
          <a:r>
            <a:rPr lang="ru-RU" sz="3000" baseline="0" dirty="0" smtClean="0"/>
            <a:t>ванный регламент</a:t>
          </a:r>
          <a:endParaRPr lang="ru-RU" sz="3000" baseline="0" dirty="0"/>
        </a:p>
      </dgm:t>
    </dgm:pt>
    <dgm:pt modelId="{64AFD11F-7496-44C1-A49B-008BD0DC5DA4}" type="parTrans" cxnId="{57C804A8-8A63-4D9C-B148-B850FF09402D}">
      <dgm:prSet/>
      <dgm:spPr/>
      <dgm:t>
        <a:bodyPr/>
        <a:lstStyle/>
        <a:p>
          <a:endParaRPr lang="ru-RU"/>
        </a:p>
      </dgm:t>
    </dgm:pt>
    <dgm:pt modelId="{697F223B-8405-4076-83E7-425084C213E9}" type="sibTrans" cxnId="{57C804A8-8A63-4D9C-B148-B850FF09402D}">
      <dgm:prSet/>
      <dgm:spPr/>
      <dgm:t>
        <a:bodyPr/>
        <a:lstStyle/>
        <a:p>
          <a:endParaRPr lang="ru-RU"/>
        </a:p>
      </dgm:t>
    </dgm:pt>
    <dgm:pt modelId="{04488BAB-C9E6-4C0A-ACBC-143A15E30323}">
      <dgm:prSet phldrT="[Текст]"/>
      <dgm:spPr/>
      <dgm:t>
        <a:bodyPr/>
        <a:lstStyle/>
        <a:p>
          <a:r>
            <a:rPr lang="ru-RU" baseline="0" dirty="0" smtClean="0">
              <a:solidFill>
                <a:schemeClr val="tx1"/>
              </a:solidFill>
            </a:rPr>
            <a:t>«Б</a:t>
          </a:r>
          <a:r>
            <a:rPr lang="en-US" baseline="0" dirty="0" err="1" smtClean="0">
              <a:solidFill>
                <a:schemeClr val="tx1"/>
              </a:solidFill>
            </a:rPr>
            <a:t>есплатные</a:t>
          </a:r>
          <a:r>
            <a:rPr lang="ru-RU" baseline="0" dirty="0" smtClean="0">
              <a:solidFill>
                <a:schemeClr val="tx1"/>
              </a:solidFill>
            </a:rPr>
            <a:t>»</a:t>
          </a:r>
          <a:r>
            <a:rPr lang="en-US" baseline="0" dirty="0" smtClean="0">
              <a:solidFill>
                <a:schemeClr val="tx1"/>
              </a:solidFill>
            </a:rPr>
            <a:t> </a:t>
          </a:r>
          <a:r>
            <a:rPr lang="en-US" baseline="0" dirty="0" err="1" smtClean="0">
              <a:solidFill>
                <a:schemeClr val="tx1"/>
              </a:solidFill>
            </a:rPr>
            <a:t>домены</a:t>
          </a:r>
          <a:r>
            <a:rPr lang="en-US" baseline="0" dirty="0" smtClean="0">
              <a:solidFill>
                <a:schemeClr val="tx1"/>
              </a:solidFill>
            </a:rPr>
            <a:t> – </a:t>
          </a:r>
          <a:r>
            <a:rPr lang="en-US" baseline="0" dirty="0" err="1" smtClean="0">
              <a:solidFill>
                <a:schemeClr val="tx1"/>
              </a:solidFill>
            </a:rPr>
            <a:t>бесправные</a:t>
          </a:r>
          <a:r>
            <a:rPr lang="en-US" baseline="0" dirty="0" smtClean="0">
              <a:solidFill>
                <a:schemeClr val="tx1"/>
              </a:solidFill>
            </a:rPr>
            <a:t> </a:t>
          </a:r>
          <a:r>
            <a:rPr lang="en-US" baseline="0" dirty="0" err="1" smtClean="0">
              <a:solidFill>
                <a:schemeClr val="tx1"/>
              </a:solidFill>
            </a:rPr>
            <a:t>регистранты</a:t>
          </a:r>
          <a:endParaRPr lang="ru-RU" baseline="0" dirty="0">
            <a:solidFill>
              <a:schemeClr val="tx1"/>
            </a:solidFill>
          </a:endParaRPr>
        </a:p>
      </dgm:t>
    </dgm:pt>
    <dgm:pt modelId="{BBDB1166-1B39-4211-AFFF-17697AFBB35B}" type="parTrans" cxnId="{937EFCF3-D143-4C68-911F-2E40C0748E0D}">
      <dgm:prSet/>
      <dgm:spPr/>
      <dgm:t>
        <a:bodyPr/>
        <a:lstStyle/>
        <a:p>
          <a:endParaRPr lang="ru-RU"/>
        </a:p>
      </dgm:t>
    </dgm:pt>
    <dgm:pt modelId="{4C80B278-99D2-4698-A664-11F50F5C4667}" type="sibTrans" cxnId="{937EFCF3-D143-4C68-911F-2E40C0748E0D}">
      <dgm:prSet/>
      <dgm:spPr/>
      <dgm:t>
        <a:bodyPr/>
        <a:lstStyle/>
        <a:p>
          <a:endParaRPr lang="ru-RU"/>
        </a:p>
      </dgm:t>
    </dgm:pt>
    <dgm:pt modelId="{80902F37-D413-4B5A-9575-FD12DBFCB17F}">
      <dgm:prSet phldrT="[Текст]"/>
      <dgm:spPr/>
      <dgm:t>
        <a:bodyPr/>
        <a:lstStyle/>
        <a:p>
          <a:r>
            <a:rPr lang="ru-RU" dirty="0" smtClean="0"/>
            <a:t>Работа через регистраторов</a:t>
          </a:r>
          <a:endParaRPr lang="ru-RU" dirty="0"/>
        </a:p>
      </dgm:t>
    </dgm:pt>
    <dgm:pt modelId="{428F0975-59A5-48D8-9259-BD769368D97E}" type="parTrans" cxnId="{E8F10BC9-F964-47A9-B0A1-2125DFF301E5}">
      <dgm:prSet/>
      <dgm:spPr/>
      <dgm:t>
        <a:bodyPr/>
        <a:lstStyle/>
        <a:p>
          <a:endParaRPr lang="ru-RU"/>
        </a:p>
      </dgm:t>
    </dgm:pt>
    <dgm:pt modelId="{B5142A16-2119-46F9-99C9-1566D74E6BB4}" type="sibTrans" cxnId="{E8F10BC9-F964-47A9-B0A1-2125DFF301E5}">
      <dgm:prSet/>
      <dgm:spPr/>
      <dgm:t>
        <a:bodyPr/>
        <a:lstStyle/>
        <a:p>
          <a:endParaRPr lang="ru-RU"/>
        </a:p>
      </dgm:t>
    </dgm:pt>
    <dgm:pt modelId="{D53F21C9-88E8-448C-910D-BC26CBC6E4FF}" type="pres">
      <dgm:prSet presAssocID="{82491F58-5EB8-4F68-9120-02FC3BA8D2DB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A852309E-B9C9-4733-95C3-E9A01F338F9E}" type="pres">
      <dgm:prSet presAssocID="{41B66277-68EC-4951-844B-55D4AD1EEE8C}" presName="horFlow" presStyleCnt="0"/>
      <dgm:spPr/>
    </dgm:pt>
    <dgm:pt modelId="{EF2C08F7-0ABC-4D3A-BE4E-9945255DDA07}" type="pres">
      <dgm:prSet presAssocID="{41B66277-68EC-4951-844B-55D4AD1EEE8C}" presName="bigChev" presStyleLbl="node1" presStyleIdx="0" presStyleCnt="2"/>
      <dgm:spPr/>
      <dgm:t>
        <a:bodyPr/>
        <a:lstStyle/>
        <a:p>
          <a:endParaRPr lang="ru-RU"/>
        </a:p>
      </dgm:t>
    </dgm:pt>
    <dgm:pt modelId="{8652352C-AE21-4F48-B843-CA1155F42674}" type="pres">
      <dgm:prSet presAssocID="{64AFD11F-7496-44C1-A49B-008BD0DC5DA4}" presName="parTrans" presStyleCnt="0"/>
      <dgm:spPr/>
    </dgm:pt>
    <dgm:pt modelId="{386CB8E6-D797-447B-99B5-2F3F3C28EE9E}" type="pres">
      <dgm:prSet presAssocID="{43B8D312-08BC-450A-9BE3-3A179FF05137}" presName="node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C7AA64-6CCB-4419-9ED4-F10E1BD285FB}" type="pres">
      <dgm:prSet presAssocID="{41B66277-68EC-4951-844B-55D4AD1EEE8C}" presName="vSp" presStyleCnt="0"/>
      <dgm:spPr/>
    </dgm:pt>
    <dgm:pt modelId="{011A4C21-CE83-4446-A989-9AE5B5470446}" type="pres">
      <dgm:prSet presAssocID="{04488BAB-C9E6-4C0A-ACBC-143A15E30323}" presName="horFlow" presStyleCnt="0"/>
      <dgm:spPr/>
    </dgm:pt>
    <dgm:pt modelId="{A9D5F313-B415-4F3C-B650-6F516F085B2F}" type="pres">
      <dgm:prSet presAssocID="{04488BAB-C9E6-4C0A-ACBC-143A15E30323}" presName="bigChev" presStyleLbl="node1" presStyleIdx="1" presStyleCnt="2"/>
      <dgm:spPr/>
      <dgm:t>
        <a:bodyPr/>
        <a:lstStyle/>
        <a:p>
          <a:endParaRPr lang="ru-RU"/>
        </a:p>
      </dgm:t>
    </dgm:pt>
    <dgm:pt modelId="{DACA8715-D828-48D7-95D3-203260B9D3BA}" type="pres">
      <dgm:prSet presAssocID="{428F0975-59A5-48D8-9259-BD769368D97E}" presName="parTrans" presStyleCnt="0"/>
      <dgm:spPr/>
    </dgm:pt>
    <dgm:pt modelId="{DE052A02-55A0-4652-854C-C7F5A4B720F8}" type="pres">
      <dgm:prSet presAssocID="{80902F37-D413-4B5A-9575-FD12DBFCB17F}" presName="node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195451-64FA-414A-845E-E23F1DDB5F49}" srcId="{82491F58-5EB8-4F68-9120-02FC3BA8D2DB}" destId="{41B66277-68EC-4951-844B-55D4AD1EEE8C}" srcOrd="0" destOrd="0" parTransId="{3335F4FF-3A77-4CD1-840D-D54C7873DDA0}" sibTransId="{0DAF6CA6-51A0-47AF-8E25-684557A4251F}"/>
    <dgm:cxn modelId="{2501D4F9-E6F8-4183-99F7-0400638F5ED9}" type="presOf" srcId="{04488BAB-C9E6-4C0A-ACBC-143A15E30323}" destId="{A9D5F313-B415-4F3C-B650-6F516F085B2F}" srcOrd="0" destOrd="0" presId="urn:microsoft.com/office/officeart/2005/8/layout/lProcess3"/>
    <dgm:cxn modelId="{57C804A8-8A63-4D9C-B148-B850FF09402D}" srcId="{41B66277-68EC-4951-844B-55D4AD1EEE8C}" destId="{43B8D312-08BC-450A-9BE3-3A179FF05137}" srcOrd="0" destOrd="0" parTransId="{64AFD11F-7496-44C1-A49B-008BD0DC5DA4}" sibTransId="{697F223B-8405-4076-83E7-425084C213E9}"/>
    <dgm:cxn modelId="{785F29E7-C345-4A30-AA7E-B27A1A70B455}" type="presOf" srcId="{43B8D312-08BC-450A-9BE3-3A179FF05137}" destId="{386CB8E6-D797-447B-99B5-2F3F3C28EE9E}" srcOrd="0" destOrd="0" presId="urn:microsoft.com/office/officeart/2005/8/layout/lProcess3"/>
    <dgm:cxn modelId="{EA9B60B5-D6D0-4C1C-A618-CCC6FACD4C09}" type="presOf" srcId="{80902F37-D413-4B5A-9575-FD12DBFCB17F}" destId="{DE052A02-55A0-4652-854C-C7F5A4B720F8}" srcOrd="0" destOrd="0" presId="urn:microsoft.com/office/officeart/2005/8/layout/lProcess3"/>
    <dgm:cxn modelId="{A2D15CA5-0B28-48E1-87C5-F4BF2DEE22D4}" type="presOf" srcId="{41B66277-68EC-4951-844B-55D4AD1EEE8C}" destId="{EF2C08F7-0ABC-4D3A-BE4E-9945255DDA07}" srcOrd="0" destOrd="0" presId="urn:microsoft.com/office/officeart/2005/8/layout/lProcess3"/>
    <dgm:cxn modelId="{E8F10BC9-F964-47A9-B0A1-2125DFF301E5}" srcId="{04488BAB-C9E6-4C0A-ACBC-143A15E30323}" destId="{80902F37-D413-4B5A-9575-FD12DBFCB17F}" srcOrd="0" destOrd="0" parTransId="{428F0975-59A5-48D8-9259-BD769368D97E}" sibTransId="{B5142A16-2119-46F9-99C9-1566D74E6BB4}"/>
    <dgm:cxn modelId="{F530D338-ACBE-4013-9469-DEF782C65B89}" type="presOf" srcId="{82491F58-5EB8-4F68-9120-02FC3BA8D2DB}" destId="{D53F21C9-88E8-448C-910D-BC26CBC6E4FF}" srcOrd="0" destOrd="0" presId="urn:microsoft.com/office/officeart/2005/8/layout/lProcess3"/>
    <dgm:cxn modelId="{937EFCF3-D143-4C68-911F-2E40C0748E0D}" srcId="{82491F58-5EB8-4F68-9120-02FC3BA8D2DB}" destId="{04488BAB-C9E6-4C0A-ACBC-143A15E30323}" srcOrd="1" destOrd="0" parTransId="{BBDB1166-1B39-4211-AFFF-17697AFBB35B}" sibTransId="{4C80B278-99D2-4698-A664-11F50F5C4667}"/>
    <dgm:cxn modelId="{48AC95D8-74EB-4604-897A-337FBD6151E8}" type="presParOf" srcId="{D53F21C9-88E8-448C-910D-BC26CBC6E4FF}" destId="{A852309E-B9C9-4733-95C3-E9A01F338F9E}" srcOrd="0" destOrd="0" presId="urn:microsoft.com/office/officeart/2005/8/layout/lProcess3"/>
    <dgm:cxn modelId="{B7C0198E-0255-465E-8751-CAD8545E88BC}" type="presParOf" srcId="{A852309E-B9C9-4733-95C3-E9A01F338F9E}" destId="{EF2C08F7-0ABC-4D3A-BE4E-9945255DDA07}" srcOrd="0" destOrd="0" presId="urn:microsoft.com/office/officeart/2005/8/layout/lProcess3"/>
    <dgm:cxn modelId="{31681923-C139-4ED2-9035-12FFA067A729}" type="presParOf" srcId="{A852309E-B9C9-4733-95C3-E9A01F338F9E}" destId="{8652352C-AE21-4F48-B843-CA1155F42674}" srcOrd="1" destOrd="0" presId="urn:microsoft.com/office/officeart/2005/8/layout/lProcess3"/>
    <dgm:cxn modelId="{F24990CE-6341-48CB-A14F-6DDCFA13FE40}" type="presParOf" srcId="{A852309E-B9C9-4733-95C3-E9A01F338F9E}" destId="{386CB8E6-D797-447B-99B5-2F3F3C28EE9E}" srcOrd="2" destOrd="0" presId="urn:microsoft.com/office/officeart/2005/8/layout/lProcess3"/>
    <dgm:cxn modelId="{901B604D-704C-4DF1-9C8C-227455F4FC44}" type="presParOf" srcId="{D53F21C9-88E8-448C-910D-BC26CBC6E4FF}" destId="{A4C7AA64-6CCB-4419-9ED4-F10E1BD285FB}" srcOrd="1" destOrd="0" presId="urn:microsoft.com/office/officeart/2005/8/layout/lProcess3"/>
    <dgm:cxn modelId="{9B806C80-509B-474B-B642-627931C2677E}" type="presParOf" srcId="{D53F21C9-88E8-448C-910D-BC26CBC6E4FF}" destId="{011A4C21-CE83-4446-A989-9AE5B5470446}" srcOrd="2" destOrd="0" presId="urn:microsoft.com/office/officeart/2005/8/layout/lProcess3"/>
    <dgm:cxn modelId="{B3820D69-6385-4429-B316-ADC8783C1A99}" type="presParOf" srcId="{011A4C21-CE83-4446-A989-9AE5B5470446}" destId="{A9D5F313-B415-4F3C-B650-6F516F085B2F}" srcOrd="0" destOrd="0" presId="urn:microsoft.com/office/officeart/2005/8/layout/lProcess3"/>
    <dgm:cxn modelId="{1930E8E5-F7EE-4F0C-B523-8886DE5F6452}" type="presParOf" srcId="{011A4C21-CE83-4446-A989-9AE5B5470446}" destId="{DACA8715-D828-48D7-95D3-203260B9D3BA}" srcOrd="1" destOrd="0" presId="urn:microsoft.com/office/officeart/2005/8/layout/lProcess3"/>
    <dgm:cxn modelId="{86758CCA-0AE9-4007-83F5-1F9F38D5B295}" type="presParOf" srcId="{011A4C21-CE83-4446-A989-9AE5B5470446}" destId="{DE052A02-55A0-4652-854C-C7F5A4B720F8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491F58-5EB8-4F68-9120-02FC3BA8D2D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488BAB-C9E6-4C0A-ACBC-143A15E30323}">
      <dgm:prSet phldrT="[Текст]"/>
      <dgm:spPr/>
      <dgm:t>
        <a:bodyPr/>
        <a:lstStyle/>
        <a:p>
          <a:r>
            <a:rPr lang="ru-RU" baseline="0" dirty="0" smtClean="0">
              <a:solidFill>
                <a:schemeClr val="tx1"/>
              </a:solidFill>
            </a:rPr>
            <a:t>Н</a:t>
          </a:r>
          <a:r>
            <a:rPr lang="en-US" baseline="0" dirty="0" err="1" smtClean="0">
              <a:solidFill>
                <a:schemeClr val="tx1"/>
              </a:solidFill>
            </a:rPr>
            <a:t>арекания</a:t>
          </a:r>
          <a:r>
            <a:rPr lang="en-US" baseline="0" dirty="0" smtClean="0">
              <a:solidFill>
                <a:schemeClr val="tx1"/>
              </a:solidFill>
            </a:rPr>
            <a:t> </a:t>
          </a:r>
          <a:r>
            <a:rPr lang="en-US" baseline="0" dirty="0" err="1" smtClean="0">
              <a:solidFill>
                <a:schemeClr val="tx1"/>
              </a:solidFill>
            </a:rPr>
            <a:t>на</a:t>
          </a:r>
          <a:r>
            <a:rPr lang="en-US" baseline="0" dirty="0" smtClean="0">
              <a:solidFill>
                <a:schemeClr val="tx1"/>
              </a:solidFill>
            </a:rPr>
            <a:t> </a:t>
          </a:r>
          <a:r>
            <a:rPr lang="en-US" baseline="0" dirty="0" err="1" smtClean="0">
              <a:solidFill>
                <a:schemeClr val="tx1"/>
              </a:solidFill>
            </a:rPr>
            <a:t>качество</a:t>
          </a:r>
          <a:r>
            <a:rPr lang="en-US" baseline="0" dirty="0" smtClean="0">
              <a:solidFill>
                <a:schemeClr val="tx1"/>
              </a:solidFill>
            </a:rPr>
            <a:t> </a:t>
          </a:r>
          <a:r>
            <a:rPr lang="en-US" baseline="0" dirty="0" err="1" smtClean="0">
              <a:solidFill>
                <a:schemeClr val="tx1"/>
              </a:solidFill>
            </a:rPr>
            <a:t>работы</a:t>
          </a:r>
          <a:r>
            <a:rPr lang="en-US" baseline="0" dirty="0" smtClean="0">
              <a:solidFill>
                <a:schemeClr val="tx1"/>
              </a:solidFill>
            </a:rPr>
            <a:t> </a:t>
          </a:r>
          <a:r>
            <a:rPr lang="en-US" baseline="0" dirty="0" err="1" smtClean="0">
              <a:solidFill>
                <a:schemeClr val="tx1"/>
              </a:solidFill>
            </a:rPr>
            <a:t>некоторых</a:t>
          </a:r>
          <a:r>
            <a:rPr lang="en-US" baseline="0" dirty="0" smtClean="0">
              <a:solidFill>
                <a:schemeClr val="tx1"/>
              </a:solidFill>
            </a:rPr>
            <a:t> </a:t>
          </a:r>
          <a:r>
            <a:rPr lang="en-US" baseline="0" dirty="0" err="1" smtClean="0">
              <a:solidFill>
                <a:schemeClr val="tx1"/>
              </a:solidFill>
            </a:rPr>
            <a:t>администраторов</a:t>
          </a:r>
          <a:r>
            <a:rPr lang="en-US" baseline="0" dirty="0" smtClean="0">
              <a:solidFill>
                <a:schemeClr val="tx1"/>
              </a:solidFill>
            </a:rPr>
            <a:t> и </a:t>
          </a:r>
          <a:r>
            <a:rPr lang="en-US" baseline="0" dirty="0" err="1" smtClean="0">
              <a:solidFill>
                <a:schemeClr val="tx1"/>
              </a:solidFill>
            </a:rPr>
            <a:t>регистраторов</a:t>
          </a:r>
          <a:endParaRPr lang="ru-RU" baseline="0" dirty="0">
            <a:solidFill>
              <a:schemeClr val="tx1"/>
            </a:solidFill>
          </a:endParaRPr>
        </a:p>
      </dgm:t>
    </dgm:pt>
    <dgm:pt modelId="{BBDB1166-1B39-4211-AFFF-17697AFBB35B}" type="parTrans" cxnId="{937EFCF3-D143-4C68-911F-2E40C0748E0D}">
      <dgm:prSet/>
      <dgm:spPr/>
      <dgm:t>
        <a:bodyPr/>
        <a:lstStyle/>
        <a:p>
          <a:endParaRPr lang="ru-RU"/>
        </a:p>
      </dgm:t>
    </dgm:pt>
    <dgm:pt modelId="{4C80B278-99D2-4698-A664-11F50F5C4667}" type="sibTrans" cxnId="{937EFCF3-D143-4C68-911F-2E40C0748E0D}">
      <dgm:prSet/>
      <dgm:spPr/>
      <dgm:t>
        <a:bodyPr/>
        <a:lstStyle/>
        <a:p>
          <a:endParaRPr lang="ru-RU"/>
        </a:p>
      </dgm:t>
    </dgm:pt>
    <dgm:pt modelId="{80902F37-D413-4B5A-9575-FD12DBFCB17F}">
      <dgm:prSet phldrT="[Текст]"/>
      <dgm:spPr/>
      <dgm:t>
        <a:bodyPr/>
        <a:lstStyle/>
        <a:p>
          <a:r>
            <a:rPr lang="ru-RU" dirty="0" smtClean="0"/>
            <a:t>Новые протоколы взаимодействия, автоматизация, тестирование регистраторов</a:t>
          </a:r>
          <a:endParaRPr lang="ru-RU" dirty="0"/>
        </a:p>
      </dgm:t>
    </dgm:pt>
    <dgm:pt modelId="{428F0975-59A5-48D8-9259-BD769368D97E}" type="parTrans" cxnId="{E8F10BC9-F964-47A9-B0A1-2125DFF301E5}">
      <dgm:prSet/>
      <dgm:spPr/>
      <dgm:t>
        <a:bodyPr/>
        <a:lstStyle/>
        <a:p>
          <a:endParaRPr lang="ru-RU"/>
        </a:p>
      </dgm:t>
    </dgm:pt>
    <dgm:pt modelId="{B5142A16-2119-46F9-99C9-1566D74E6BB4}" type="sibTrans" cxnId="{E8F10BC9-F964-47A9-B0A1-2125DFF301E5}">
      <dgm:prSet/>
      <dgm:spPr/>
      <dgm:t>
        <a:bodyPr/>
        <a:lstStyle/>
        <a:p>
          <a:endParaRPr lang="ru-RU"/>
        </a:p>
      </dgm:t>
    </dgm:pt>
    <dgm:pt modelId="{D53F21C9-88E8-448C-910D-BC26CBC6E4FF}" type="pres">
      <dgm:prSet presAssocID="{82491F58-5EB8-4F68-9120-02FC3BA8D2DB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011A4C21-CE83-4446-A989-9AE5B5470446}" type="pres">
      <dgm:prSet presAssocID="{04488BAB-C9E6-4C0A-ACBC-143A15E30323}" presName="horFlow" presStyleCnt="0"/>
      <dgm:spPr/>
    </dgm:pt>
    <dgm:pt modelId="{A9D5F313-B415-4F3C-B650-6F516F085B2F}" type="pres">
      <dgm:prSet presAssocID="{04488BAB-C9E6-4C0A-ACBC-143A15E30323}" presName="bigChev" presStyleLbl="node1" presStyleIdx="0" presStyleCnt="1" custScaleX="97110" custScaleY="96963"/>
      <dgm:spPr/>
      <dgm:t>
        <a:bodyPr/>
        <a:lstStyle/>
        <a:p>
          <a:endParaRPr lang="ru-RU"/>
        </a:p>
      </dgm:t>
    </dgm:pt>
    <dgm:pt modelId="{DACA8715-D828-48D7-95D3-203260B9D3BA}" type="pres">
      <dgm:prSet presAssocID="{428F0975-59A5-48D8-9259-BD769368D97E}" presName="parTrans" presStyleCnt="0"/>
      <dgm:spPr/>
    </dgm:pt>
    <dgm:pt modelId="{DE052A02-55A0-4652-854C-C7F5A4B720F8}" type="pres">
      <dgm:prSet presAssocID="{80902F37-D413-4B5A-9575-FD12DBFCB17F}" presName="node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39B05E-E559-4413-8C29-30D18E746517}" type="presOf" srcId="{04488BAB-C9E6-4C0A-ACBC-143A15E30323}" destId="{A9D5F313-B415-4F3C-B650-6F516F085B2F}" srcOrd="0" destOrd="0" presId="urn:microsoft.com/office/officeart/2005/8/layout/lProcess3"/>
    <dgm:cxn modelId="{AD2932DB-35FB-4526-8C94-AE7270666DFF}" type="presOf" srcId="{82491F58-5EB8-4F68-9120-02FC3BA8D2DB}" destId="{D53F21C9-88E8-448C-910D-BC26CBC6E4FF}" srcOrd="0" destOrd="0" presId="urn:microsoft.com/office/officeart/2005/8/layout/lProcess3"/>
    <dgm:cxn modelId="{937EFCF3-D143-4C68-911F-2E40C0748E0D}" srcId="{82491F58-5EB8-4F68-9120-02FC3BA8D2DB}" destId="{04488BAB-C9E6-4C0A-ACBC-143A15E30323}" srcOrd="0" destOrd="0" parTransId="{BBDB1166-1B39-4211-AFFF-17697AFBB35B}" sibTransId="{4C80B278-99D2-4698-A664-11F50F5C4667}"/>
    <dgm:cxn modelId="{0C8711A5-27C2-4A45-BA7D-95CB4BBB48D0}" type="presOf" srcId="{80902F37-D413-4B5A-9575-FD12DBFCB17F}" destId="{DE052A02-55A0-4652-854C-C7F5A4B720F8}" srcOrd="0" destOrd="0" presId="urn:microsoft.com/office/officeart/2005/8/layout/lProcess3"/>
    <dgm:cxn modelId="{E8F10BC9-F964-47A9-B0A1-2125DFF301E5}" srcId="{04488BAB-C9E6-4C0A-ACBC-143A15E30323}" destId="{80902F37-D413-4B5A-9575-FD12DBFCB17F}" srcOrd="0" destOrd="0" parTransId="{428F0975-59A5-48D8-9259-BD769368D97E}" sibTransId="{B5142A16-2119-46F9-99C9-1566D74E6BB4}"/>
    <dgm:cxn modelId="{45249F3B-321A-416E-9B59-E171443C8D1F}" type="presParOf" srcId="{D53F21C9-88E8-448C-910D-BC26CBC6E4FF}" destId="{011A4C21-CE83-4446-A989-9AE5B5470446}" srcOrd="0" destOrd="0" presId="urn:microsoft.com/office/officeart/2005/8/layout/lProcess3"/>
    <dgm:cxn modelId="{88D50B81-07EE-42C3-8594-3818435BC1DF}" type="presParOf" srcId="{011A4C21-CE83-4446-A989-9AE5B5470446}" destId="{A9D5F313-B415-4F3C-B650-6F516F085B2F}" srcOrd="0" destOrd="0" presId="urn:microsoft.com/office/officeart/2005/8/layout/lProcess3"/>
    <dgm:cxn modelId="{570A6A65-C156-4444-963F-E621111B0601}" type="presParOf" srcId="{011A4C21-CE83-4446-A989-9AE5B5470446}" destId="{DACA8715-D828-48D7-95D3-203260B9D3BA}" srcOrd="1" destOrd="0" presId="urn:microsoft.com/office/officeart/2005/8/layout/lProcess3"/>
    <dgm:cxn modelId="{7FDF35E8-FDAC-4CDF-B029-69EA95D88C97}" type="presParOf" srcId="{011A4C21-CE83-4446-A989-9AE5B5470446}" destId="{DE052A02-55A0-4652-854C-C7F5A4B720F8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7B6D3A-E1B4-491E-A93F-0BECD958240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D50000-39F7-42B5-90C2-C1F55C78825D}">
      <dgm:prSet phldrT="[Текст]"/>
      <dgm:spPr/>
      <dgm:t>
        <a:bodyPr/>
        <a:lstStyle/>
        <a:p>
          <a:r>
            <a:rPr lang="ru-RU" baseline="0" dirty="0" smtClean="0">
              <a:solidFill>
                <a:schemeClr val="tx1"/>
              </a:solidFill>
            </a:rPr>
            <a:t>Ноябрь 2011</a:t>
          </a:r>
          <a:endParaRPr lang="ru-RU" baseline="0" dirty="0">
            <a:solidFill>
              <a:schemeClr val="tx1"/>
            </a:solidFill>
          </a:endParaRPr>
        </a:p>
      </dgm:t>
    </dgm:pt>
    <dgm:pt modelId="{6FFAD201-C1A1-4337-BEFB-18C0CB744E75}" type="parTrans" cxnId="{A8B5AD78-FD78-4524-9E91-59393F7183FB}">
      <dgm:prSet/>
      <dgm:spPr/>
      <dgm:t>
        <a:bodyPr/>
        <a:lstStyle/>
        <a:p>
          <a:endParaRPr lang="ru-RU"/>
        </a:p>
      </dgm:t>
    </dgm:pt>
    <dgm:pt modelId="{399F10AE-54C9-40FE-B985-B1C30441FE31}" type="sibTrans" cxnId="{A8B5AD78-FD78-4524-9E91-59393F7183FB}">
      <dgm:prSet/>
      <dgm:spPr/>
      <dgm:t>
        <a:bodyPr/>
        <a:lstStyle/>
        <a:p>
          <a:endParaRPr lang="ru-RU"/>
        </a:p>
      </dgm:t>
    </dgm:pt>
    <dgm:pt modelId="{D61327D6-466A-4BA8-94CF-9D3E398C1C09}">
      <dgm:prSet phldrT="[Текст]"/>
      <dgm:spPr/>
      <dgm:t>
        <a:bodyPr/>
        <a:lstStyle/>
        <a:p>
          <a:r>
            <a:rPr lang="ru-RU" dirty="0" smtClean="0"/>
            <a:t>начало </a:t>
          </a:r>
          <a:r>
            <a:rPr lang="ru-RU" dirty="0" err="1" smtClean="0"/>
            <a:t>пилотный</a:t>
          </a:r>
          <a:r>
            <a:rPr lang="ru-RU" dirty="0" smtClean="0"/>
            <a:t> проект в </a:t>
          </a:r>
          <a:r>
            <a:rPr lang="en-US" dirty="0" smtClean="0"/>
            <a:t>poltava.ua, pl.ua</a:t>
          </a:r>
          <a:r>
            <a:rPr lang="ru-RU" dirty="0" smtClean="0"/>
            <a:t>, участвуют 44 регистратора</a:t>
          </a:r>
          <a:endParaRPr lang="ru-RU" dirty="0"/>
        </a:p>
      </dgm:t>
    </dgm:pt>
    <dgm:pt modelId="{4F560D02-30C6-4535-97EF-2C5B03EE1D8B}" type="parTrans" cxnId="{6F08161E-7EA2-4720-B3DE-465F2EEB8DD2}">
      <dgm:prSet/>
      <dgm:spPr/>
      <dgm:t>
        <a:bodyPr/>
        <a:lstStyle/>
        <a:p>
          <a:endParaRPr lang="ru-RU"/>
        </a:p>
      </dgm:t>
    </dgm:pt>
    <dgm:pt modelId="{01BBF15F-AD93-4ECC-9A6B-4B51C607DFF1}" type="sibTrans" cxnId="{6F08161E-7EA2-4720-B3DE-465F2EEB8DD2}">
      <dgm:prSet/>
      <dgm:spPr/>
      <dgm:t>
        <a:bodyPr/>
        <a:lstStyle/>
        <a:p>
          <a:endParaRPr lang="ru-RU"/>
        </a:p>
      </dgm:t>
    </dgm:pt>
    <dgm:pt modelId="{4A0D1736-6604-4B97-A88E-7E531FE20C6B}">
      <dgm:prSet phldrT="[Текст]"/>
      <dgm:spPr/>
      <dgm:t>
        <a:bodyPr/>
        <a:lstStyle/>
        <a:p>
          <a:r>
            <a:rPr lang="ru-RU" baseline="0" dirty="0" smtClean="0">
              <a:solidFill>
                <a:schemeClr val="tx1"/>
              </a:solidFill>
            </a:rPr>
            <a:t>Сентябрь 2012</a:t>
          </a:r>
          <a:endParaRPr lang="ru-RU" baseline="0" dirty="0">
            <a:solidFill>
              <a:schemeClr val="tx1"/>
            </a:solidFill>
          </a:endParaRPr>
        </a:p>
      </dgm:t>
    </dgm:pt>
    <dgm:pt modelId="{DB470EFC-8AD2-471D-ADF0-4CE659329F04}" type="parTrans" cxnId="{62F7B82C-85AE-4A22-9C52-915558C33B99}">
      <dgm:prSet/>
      <dgm:spPr/>
      <dgm:t>
        <a:bodyPr/>
        <a:lstStyle/>
        <a:p>
          <a:endParaRPr lang="ru-RU"/>
        </a:p>
      </dgm:t>
    </dgm:pt>
    <dgm:pt modelId="{9CECE743-B243-43EE-A952-7AA035117F57}" type="sibTrans" cxnId="{62F7B82C-85AE-4A22-9C52-915558C33B99}">
      <dgm:prSet/>
      <dgm:spPr/>
      <dgm:t>
        <a:bodyPr/>
        <a:lstStyle/>
        <a:p>
          <a:endParaRPr lang="ru-RU"/>
        </a:p>
      </dgm:t>
    </dgm:pt>
    <dgm:pt modelId="{8640BDF3-D683-4E29-BCEB-595ED7E1D4A7}">
      <dgm:prSet phldrT="[Текст]"/>
      <dgm:spPr/>
      <dgm:t>
        <a:bodyPr/>
        <a:lstStyle/>
        <a:p>
          <a:r>
            <a:rPr lang="ru-RU" dirty="0" smtClean="0"/>
            <a:t>по новым правилам работают 10 региональных доменов, более 40 регистраторов, 8% от общего количества доменных имен</a:t>
          </a:r>
          <a:endParaRPr lang="ru-RU" dirty="0"/>
        </a:p>
      </dgm:t>
    </dgm:pt>
    <dgm:pt modelId="{CDBC0C4D-EE02-4569-9DEC-57F00E0A6DA7}" type="parTrans" cxnId="{0AD53DED-039E-4019-82AE-00DD03CFF41D}">
      <dgm:prSet/>
      <dgm:spPr/>
      <dgm:t>
        <a:bodyPr/>
        <a:lstStyle/>
        <a:p>
          <a:endParaRPr lang="ru-RU"/>
        </a:p>
      </dgm:t>
    </dgm:pt>
    <dgm:pt modelId="{F6246D9D-949F-438A-891E-8D306F9BAC2A}" type="sibTrans" cxnId="{0AD53DED-039E-4019-82AE-00DD03CFF41D}">
      <dgm:prSet/>
      <dgm:spPr/>
      <dgm:t>
        <a:bodyPr/>
        <a:lstStyle/>
        <a:p>
          <a:endParaRPr lang="ru-RU"/>
        </a:p>
      </dgm:t>
    </dgm:pt>
    <dgm:pt modelId="{95E85434-5E4B-47D4-BA2A-8515D0C26ABC}" type="pres">
      <dgm:prSet presAssocID="{4C7B6D3A-E1B4-491E-A93F-0BECD9582406}" presName="linearFlow" presStyleCnt="0">
        <dgm:presLayoutVars>
          <dgm:dir/>
          <dgm:animLvl val="lvl"/>
          <dgm:resizeHandles val="exact"/>
        </dgm:presLayoutVars>
      </dgm:prSet>
      <dgm:spPr/>
    </dgm:pt>
    <dgm:pt modelId="{513D63B4-6439-4FEA-A97A-663703134772}" type="pres">
      <dgm:prSet presAssocID="{B1D50000-39F7-42B5-90C2-C1F55C78825D}" presName="composite" presStyleCnt="0"/>
      <dgm:spPr/>
    </dgm:pt>
    <dgm:pt modelId="{E76FB7E1-4240-468F-8265-6296EC4EC856}" type="pres">
      <dgm:prSet presAssocID="{B1D50000-39F7-42B5-90C2-C1F55C78825D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5665F437-E213-4764-AF10-1488578B3FD1}" type="pres">
      <dgm:prSet presAssocID="{B1D50000-39F7-42B5-90C2-C1F55C78825D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F52233-551B-4E58-9D1A-8EA7A920BC09}" type="pres">
      <dgm:prSet presAssocID="{399F10AE-54C9-40FE-B985-B1C30441FE31}" presName="sp" presStyleCnt="0"/>
      <dgm:spPr/>
    </dgm:pt>
    <dgm:pt modelId="{E34C03E2-0AE3-4E72-ADB8-FF361039BCF5}" type="pres">
      <dgm:prSet presAssocID="{4A0D1736-6604-4B97-A88E-7E531FE20C6B}" presName="composite" presStyleCnt="0"/>
      <dgm:spPr/>
    </dgm:pt>
    <dgm:pt modelId="{460AB7E6-FA7A-4CD3-81A2-232488FF50DE}" type="pres">
      <dgm:prSet presAssocID="{4A0D1736-6604-4B97-A88E-7E531FE20C6B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C5EEC680-0C88-4DD9-AAF6-ECEEFBF21B12}" type="pres">
      <dgm:prSet presAssocID="{4A0D1736-6604-4B97-A88E-7E531FE20C6B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D53DED-039E-4019-82AE-00DD03CFF41D}" srcId="{4A0D1736-6604-4B97-A88E-7E531FE20C6B}" destId="{8640BDF3-D683-4E29-BCEB-595ED7E1D4A7}" srcOrd="0" destOrd="0" parTransId="{CDBC0C4D-EE02-4569-9DEC-57F00E0A6DA7}" sibTransId="{F6246D9D-949F-438A-891E-8D306F9BAC2A}"/>
    <dgm:cxn modelId="{A8B5AD78-FD78-4524-9E91-59393F7183FB}" srcId="{4C7B6D3A-E1B4-491E-A93F-0BECD9582406}" destId="{B1D50000-39F7-42B5-90C2-C1F55C78825D}" srcOrd="0" destOrd="0" parTransId="{6FFAD201-C1A1-4337-BEFB-18C0CB744E75}" sibTransId="{399F10AE-54C9-40FE-B985-B1C30441FE31}"/>
    <dgm:cxn modelId="{BE5F0768-3625-44FC-BEE6-62C1C48F7921}" type="presOf" srcId="{4A0D1736-6604-4B97-A88E-7E531FE20C6B}" destId="{460AB7E6-FA7A-4CD3-81A2-232488FF50DE}" srcOrd="0" destOrd="0" presId="urn:microsoft.com/office/officeart/2005/8/layout/chevron2"/>
    <dgm:cxn modelId="{62F7B82C-85AE-4A22-9C52-915558C33B99}" srcId="{4C7B6D3A-E1B4-491E-A93F-0BECD9582406}" destId="{4A0D1736-6604-4B97-A88E-7E531FE20C6B}" srcOrd="1" destOrd="0" parTransId="{DB470EFC-8AD2-471D-ADF0-4CE659329F04}" sibTransId="{9CECE743-B243-43EE-A952-7AA035117F57}"/>
    <dgm:cxn modelId="{B15A5BBB-845F-4CF3-A49B-7DB7AD11D871}" type="presOf" srcId="{D61327D6-466A-4BA8-94CF-9D3E398C1C09}" destId="{5665F437-E213-4764-AF10-1488578B3FD1}" srcOrd="0" destOrd="0" presId="urn:microsoft.com/office/officeart/2005/8/layout/chevron2"/>
    <dgm:cxn modelId="{E2AA38E1-544A-476F-862E-38C00C67B135}" type="presOf" srcId="{8640BDF3-D683-4E29-BCEB-595ED7E1D4A7}" destId="{C5EEC680-0C88-4DD9-AAF6-ECEEFBF21B12}" srcOrd="0" destOrd="0" presId="urn:microsoft.com/office/officeart/2005/8/layout/chevron2"/>
    <dgm:cxn modelId="{3BA9B236-4988-40C5-89BD-39DDDA6FCF03}" type="presOf" srcId="{4C7B6D3A-E1B4-491E-A93F-0BECD9582406}" destId="{95E85434-5E4B-47D4-BA2A-8515D0C26ABC}" srcOrd="0" destOrd="0" presId="urn:microsoft.com/office/officeart/2005/8/layout/chevron2"/>
    <dgm:cxn modelId="{6F08161E-7EA2-4720-B3DE-465F2EEB8DD2}" srcId="{B1D50000-39F7-42B5-90C2-C1F55C78825D}" destId="{D61327D6-466A-4BA8-94CF-9D3E398C1C09}" srcOrd="0" destOrd="0" parTransId="{4F560D02-30C6-4535-97EF-2C5B03EE1D8B}" sibTransId="{01BBF15F-AD93-4ECC-9A6B-4B51C607DFF1}"/>
    <dgm:cxn modelId="{26EF960A-7032-46E0-A985-D93BC94100D4}" type="presOf" srcId="{B1D50000-39F7-42B5-90C2-C1F55C78825D}" destId="{E76FB7E1-4240-468F-8265-6296EC4EC856}" srcOrd="0" destOrd="0" presId="urn:microsoft.com/office/officeart/2005/8/layout/chevron2"/>
    <dgm:cxn modelId="{B258F9E8-A359-4DCF-A057-1AF785A2AC24}" type="presParOf" srcId="{95E85434-5E4B-47D4-BA2A-8515D0C26ABC}" destId="{513D63B4-6439-4FEA-A97A-663703134772}" srcOrd="0" destOrd="0" presId="urn:microsoft.com/office/officeart/2005/8/layout/chevron2"/>
    <dgm:cxn modelId="{A1AA3756-29CD-411D-91EE-41289DF3C987}" type="presParOf" srcId="{513D63B4-6439-4FEA-A97A-663703134772}" destId="{E76FB7E1-4240-468F-8265-6296EC4EC856}" srcOrd="0" destOrd="0" presId="urn:microsoft.com/office/officeart/2005/8/layout/chevron2"/>
    <dgm:cxn modelId="{AF381A3B-8F8D-43CE-A675-DBE528C5479B}" type="presParOf" srcId="{513D63B4-6439-4FEA-A97A-663703134772}" destId="{5665F437-E213-4764-AF10-1488578B3FD1}" srcOrd="1" destOrd="0" presId="urn:microsoft.com/office/officeart/2005/8/layout/chevron2"/>
    <dgm:cxn modelId="{FEFB37DF-E977-42B0-A5F3-E29789A4323F}" type="presParOf" srcId="{95E85434-5E4B-47D4-BA2A-8515D0C26ABC}" destId="{23F52233-551B-4E58-9D1A-8EA7A920BC09}" srcOrd="1" destOrd="0" presId="urn:microsoft.com/office/officeart/2005/8/layout/chevron2"/>
    <dgm:cxn modelId="{17E85EAC-0915-4EAD-9E79-6B70CB83D532}" type="presParOf" srcId="{95E85434-5E4B-47D4-BA2A-8515D0C26ABC}" destId="{E34C03E2-0AE3-4E72-ADB8-FF361039BCF5}" srcOrd="2" destOrd="0" presId="urn:microsoft.com/office/officeart/2005/8/layout/chevron2"/>
    <dgm:cxn modelId="{B8D3637D-5164-4FC8-A05B-8425E26D6BAD}" type="presParOf" srcId="{E34C03E2-0AE3-4E72-ADB8-FF361039BCF5}" destId="{460AB7E6-FA7A-4CD3-81A2-232488FF50DE}" srcOrd="0" destOrd="0" presId="urn:microsoft.com/office/officeart/2005/8/layout/chevron2"/>
    <dgm:cxn modelId="{7E01E53E-5EFE-4C1A-AE51-DCB40F0910D9}" type="presParOf" srcId="{E34C03E2-0AE3-4E72-ADB8-FF361039BCF5}" destId="{C5EEC680-0C88-4DD9-AAF6-ECEEFBF21B1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255490-B0B8-4726-81A0-6D55EB01A8B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8023D0-B6A5-4B0A-AFB2-6353376BD7AB}">
      <dgm:prSet phldrT="[Текст]"/>
      <dgm:spPr/>
      <dgm:t>
        <a:bodyPr/>
        <a:lstStyle/>
        <a:p>
          <a:r>
            <a:rPr lang="ru-RU" baseline="0" dirty="0" smtClean="0">
              <a:solidFill>
                <a:schemeClr val="tx1"/>
              </a:solidFill>
            </a:rPr>
            <a:t>Октябрь</a:t>
          </a:r>
          <a:endParaRPr lang="ru-RU" baseline="0" dirty="0">
            <a:solidFill>
              <a:schemeClr val="tx1"/>
            </a:solidFill>
          </a:endParaRPr>
        </a:p>
      </dgm:t>
    </dgm:pt>
    <dgm:pt modelId="{AC12C872-6324-4455-9DE3-EBFBBD9196A4}" type="parTrans" cxnId="{D68557B5-A078-4B43-B454-EC5A67B00E33}">
      <dgm:prSet/>
      <dgm:spPr/>
      <dgm:t>
        <a:bodyPr/>
        <a:lstStyle/>
        <a:p>
          <a:endParaRPr lang="ru-RU"/>
        </a:p>
      </dgm:t>
    </dgm:pt>
    <dgm:pt modelId="{69F04D19-98C4-461E-9F00-0AE0B2B866BA}" type="sibTrans" cxnId="{D68557B5-A078-4B43-B454-EC5A67B00E33}">
      <dgm:prSet/>
      <dgm:spPr/>
      <dgm:t>
        <a:bodyPr/>
        <a:lstStyle/>
        <a:p>
          <a:endParaRPr lang="ru-RU"/>
        </a:p>
      </dgm:t>
    </dgm:pt>
    <dgm:pt modelId="{7C3A7F5E-E028-4F23-B445-0F4EE391E3E7}">
      <dgm:prSet/>
      <dgm:spPr/>
      <dgm:t>
        <a:bodyPr/>
        <a:lstStyle/>
        <a:p>
          <a:r>
            <a:rPr lang="ru-RU" baseline="0" dirty="0" smtClean="0">
              <a:solidFill>
                <a:schemeClr val="tx1"/>
              </a:solidFill>
            </a:rPr>
            <a:t>Ноябрь</a:t>
          </a:r>
          <a:endParaRPr lang="en-US" baseline="0" dirty="0" smtClean="0">
            <a:solidFill>
              <a:schemeClr val="tx1"/>
            </a:solidFill>
          </a:endParaRPr>
        </a:p>
      </dgm:t>
    </dgm:pt>
    <dgm:pt modelId="{6DC69488-BF7A-497A-A531-BC824D123CA2}" type="parTrans" cxnId="{C15B8532-DAE7-4283-8170-D0C0FD6536CC}">
      <dgm:prSet/>
      <dgm:spPr/>
      <dgm:t>
        <a:bodyPr/>
        <a:lstStyle/>
        <a:p>
          <a:endParaRPr lang="ru-RU"/>
        </a:p>
      </dgm:t>
    </dgm:pt>
    <dgm:pt modelId="{FD415BFC-AFBA-4CD6-A877-C531D1C8A380}" type="sibTrans" cxnId="{C15B8532-DAE7-4283-8170-D0C0FD6536CC}">
      <dgm:prSet/>
      <dgm:spPr/>
      <dgm:t>
        <a:bodyPr/>
        <a:lstStyle/>
        <a:p>
          <a:endParaRPr lang="ru-RU"/>
        </a:p>
      </dgm:t>
    </dgm:pt>
    <dgm:pt modelId="{476B95EB-4B28-4F05-8FFB-470F7B6F7434}">
      <dgm:prSet/>
      <dgm:spPr/>
      <dgm:t>
        <a:bodyPr/>
        <a:lstStyle/>
        <a:p>
          <a:r>
            <a:rPr lang="ru-RU" baseline="0" dirty="0" smtClean="0">
              <a:solidFill>
                <a:schemeClr val="tx1"/>
              </a:solidFill>
            </a:rPr>
            <a:t>Дата уточняется</a:t>
          </a:r>
          <a:endParaRPr lang="ru-RU" baseline="0" dirty="0" smtClean="0">
            <a:solidFill>
              <a:schemeClr val="tx1"/>
            </a:solidFill>
          </a:endParaRPr>
        </a:p>
      </dgm:t>
    </dgm:pt>
    <dgm:pt modelId="{9FB24C2C-6D70-4B9D-A7BF-603A6B4BF4B9}" type="parTrans" cxnId="{38CEE101-131F-4F65-B7EC-B32534EDDE48}">
      <dgm:prSet/>
      <dgm:spPr/>
      <dgm:t>
        <a:bodyPr/>
        <a:lstStyle/>
        <a:p>
          <a:endParaRPr lang="ru-RU"/>
        </a:p>
      </dgm:t>
    </dgm:pt>
    <dgm:pt modelId="{29D50195-D220-41BC-A684-D16D216E0514}" type="sibTrans" cxnId="{38CEE101-131F-4F65-B7EC-B32534EDDE48}">
      <dgm:prSet/>
      <dgm:spPr/>
      <dgm:t>
        <a:bodyPr/>
        <a:lstStyle/>
        <a:p>
          <a:endParaRPr lang="ru-RU"/>
        </a:p>
      </dgm:t>
    </dgm:pt>
    <dgm:pt modelId="{E92C16EC-BAF3-4A9B-AC89-6769DCC9FFE8}">
      <dgm:prSet phldrT="[Текст]"/>
      <dgm:spPr/>
      <dgm:t>
        <a:bodyPr/>
        <a:lstStyle/>
        <a:p>
          <a:r>
            <a:rPr lang="en-US" smtClean="0"/>
            <a:t>rv.ua</a:t>
          </a:r>
          <a:r>
            <a:rPr lang="en-US" dirty="0" smtClean="0"/>
            <a:t>, rovno.ua </a:t>
          </a:r>
          <a:r>
            <a:rPr lang="ru-RU" dirty="0" smtClean="0"/>
            <a:t>- октябрь</a:t>
          </a:r>
          <a:endParaRPr lang="ru-RU" dirty="0"/>
        </a:p>
      </dgm:t>
    </dgm:pt>
    <dgm:pt modelId="{6A5E3D4D-EB86-4FBA-B3FF-DD52D66BC10B}" type="parTrans" cxnId="{03345666-D406-4A0D-8A39-4E936D73F950}">
      <dgm:prSet/>
      <dgm:spPr/>
      <dgm:t>
        <a:bodyPr/>
        <a:lstStyle/>
        <a:p>
          <a:endParaRPr lang="ru-RU"/>
        </a:p>
      </dgm:t>
    </dgm:pt>
    <dgm:pt modelId="{BB3FE451-3B26-4F83-A8D8-230DC8148F7D}" type="sibTrans" cxnId="{03345666-D406-4A0D-8A39-4E936D73F950}">
      <dgm:prSet/>
      <dgm:spPr/>
      <dgm:t>
        <a:bodyPr/>
        <a:lstStyle/>
        <a:p>
          <a:endParaRPr lang="ru-RU"/>
        </a:p>
      </dgm:t>
    </dgm:pt>
    <dgm:pt modelId="{F6696769-0286-422A-9A34-0F383723DB5D}">
      <dgm:prSet/>
      <dgm:spPr/>
      <dgm:t>
        <a:bodyPr/>
        <a:lstStyle/>
        <a:p>
          <a:r>
            <a:rPr lang="en-US" dirty="0" smtClean="0"/>
            <a:t>org.ua</a:t>
          </a:r>
          <a:endParaRPr lang="en-US" dirty="0" smtClean="0"/>
        </a:p>
      </dgm:t>
    </dgm:pt>
    <dgm:pt modelId="{302ACBF6-D85B-4100-8EEF-85C104E419C7}" type="parTrans" cxnId="{54460D87-E2A6-4EFF-B6D4-860F2B1EEC42}">
      <dgm:prSet/>
      <dgm:spPr/>
      <dgm:t>
        <a:bodyPr/>
        <a:lstStyle/>
        <a:p>
          <a:endParaRPr lang="ru-RU"/>
        </a:p>
      </dgm:t>
    </dgm:pt>
    <dgm:pt modelId="{BB9028B4-D273-4ECE-89CC-605BC841996A}" type="sibTrans" cxnId="{54460D87-E2A6-4EFF-B6D4-860F2B1EEC42}">
      <dgm:prSet/>
      <dgm:spPr/>
      <dgm:t>
        <a:bodyPr/>
        <a:lstStyle/>
        <a:p>
          <a:endParaRPr lang="ru-RU"/>
        </a:p>
      </dgm:t>
    </dgm:pt>
    <dgm:pt modelId="{52EFDE5F-5FB9-498C-B416-C2D945357477}">
      <dgm:prSet/>
      <dgm:spPr/>
      <dgm:t>
        <a:bodyPr/>
        <a:lstStyle/>
        <a:p>
          <a:r>
            <a:rPr lang="en-US" dirty="0" smtClean="0"/>
            <a:t>kiev.ua</a:t>
          </a:r>
          <a:endParaRPr lang="ru-RU" dirty="0" smtClean="0"/>
        </a:p>
      </dgm:t>
    </dgm:pt>
    <dgm:pt modelId="{125C437D-CC15-4440-A41C-28CC5E22BF8A}" type="parTrans" cxnId="{B45D626B-39E9-403F-87E4-E7A1E6B3E735}">
      <dgm:prSet/>
      <dgm:spPr/>
      <dgm:t>
        <a:bodyPr/>
        <a:lstStyle/>
        <a:p>
          <a:endParaRPr lang="ru-RU"/>
        </a:p>
      </dgm:t>
    </dgm:pt>
    <dgm:pt modelId="{DBD9DDF4-6DEC-4A65-AE37-EC89E8C7F1E5}" type="sibTrans" cxnId="{B45D626B-39E9-403F-87E4-E7A1E6B3E735}">
      <dgm:prSet/>
      <dgm:spPr/>
      <dgm:t>
        <a:bodyPr/>
        <a:lstStyle/>
        <a:p>
          <a:endParaRPr lang="ru-RU"/>
        </a:p>
      </dgm:t>
    </dgm:pt>
    <dgm:pt modelId="{9C7FC213-D680-474D-A73B-7083A513247A}">
      <dgm:prSet/>
      <dgm:spPr/>
      <dgm:t>
        <a:bodyPr/>
        <a:lstStyle/>
        <a:p>
          <a:r>
            <a:rPr lang="ru-RU" dirty="0" smtClean="0"/>
            <a:t>Планируется</a:t>
          </a:r>
          <a:endParaRPr lang="ru-RU" dirty="0" smtClean="0"/>
        </a:p>
      </dgm:t>
    </dgm:pt>
    <dgm:pt modelId="{C49540FE-F5F8-4EC9-8038-52081257F6C9}" type="parTrans" cxnId="{D9B86D6E-66C3-4FAB-83B9-F73769D95D53}">
      <dgm:prSet/>
      <dgm:spPr/>
    </dgm:pt>
    <dgm:pt modelId="{0F2ED538-2D02-4E08-850C-4F7F96EA7ADD}" type="sibTrans" cxnId="{D9B86D6E-66C3-4FAB-83B9-F73769D95D53}">
      <dgm:prSet/>
      <dgm:spPr/>
    </dgm:pt>
    <dgm:pt modelId="{F8F33EB2-181B-4BD1-8F32-F00EA4B8A5EA}">
      <dgm:prSet/>
      <dgm:spPr/>
      <dgm:t>
        <a:bodyPr/>
        <a:lstStyle/>
        <a:p>
          <a:r>
            <a:rPr lang="ru-RU" dirty="0" smtClean="0"/>
            <a:t>остальные домены</a:t>
          </a:r>
          <a:endParaRPr lang="ru-RU" dirty="0" smtClean="0"/>
        </a:p>
      </dgm:t>
    </dgm:pt>
    <dgm:pt modelId="{EDA4C36C-02F1-40F8-94D0-19D73A6F595A}" type="parTrans" cxnId="{105C457C-8125-408F-A646-3F09D78E8878}">
      <dgm:prSet/>
      <dgm:spPr/>
    </dgm:pt>
    <dgm:pt modelId="{E456A84D-0C0E-47FA-A491-191DF5E48CC7}" type="sibTrans" cxnId="{105C457C-8125-408F-A646-3F09D78E8878}">
      <dgm:prSet/>
      <dgm:spPr/>
    </dgm:pt>
    <dgm:pt modelId="{178EFF9D-57F6-44A4-A1A2-94504FAE0235}" type="pres">
      <dgm:prSet presAssocID="{E1255490-B0B8-4726-81A0-6D55EB01A8B0}" presName="linearFlow" presStyleCnt="0">
        <dgm:presLayoutVars>
          <dgm:dir/>
          <dgm:animLvl val="lvl"/>
          <dgm:resizeHandles val="exact"/>
        </dgm:presLayoutVars>
      </dgm:prSet>
      <dgm:spPr/>
    </dgm:pt>
    <dgm:pt modelId="{80BF2549-A15A-4C01-A1A4-AD1C460E9C2B}" type="pres">
      <dgm:prSet presAssocID="{648023D0-B6A5-4B0A-AFB2-6353376BD7AB}" presName="composite" presStyleCnt="0"/>
      <dgm:spPr/>
    </dgm:pt>
    <dgm:pt modelId="{86C68BEE-B733-401A-9C48-112CAFDB0521}" type="pres">
      <dgm:prSet presAssocID="{648023D0-B6A5-4B0A-AFB2-6353376BD7AB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1DDB71-4D93-4829-8576-4DD0EC36D973}" type="pres">
      <dgm:prSet presAssocID="{648023D0-B6A5-4B0A-AFB2-6353376BD7AB}" presName="descendantText" presStyleLbl="alignAcc1" presStyleIdx="0" presStyleCnt="4">
        <dgm:presLayoutVars>
          <dgm:bulletEnabled val="1"/>
        </dgm:presLayoutVars>
      </dgm:prSet>
      <dgm:spPr/>
    </dgm:pt>
    <dgm:pt modelId="{D6289767-546D-48C7-9313-CD8D056BC884}" type="pres">
      <dgm:prSet presAssocID="{69F04D19-98C4-461E-9F00-0AE0B2B866BA}" presName="sp" presStyleCnt="0"/>
      <dgm:spPr/>
    </dgm:pt>
    <dgm:pt modelId="{53F38329-B10B-424D-842B-FCEBACFFD812}" type="pres">
      <dgm:prSet presAssocID="{7C3A7F5E-E028-4F23-B445-0F4EE391E3E7}" presName="composite" presStyleCnt="0"/>
      <dgm:spPr/>
    </dgm:pt>
    <dgm:pt modelId="{D98843CD-FFD3-4D0B-8019-C3DAD8BF2B31}" type="pres">
      <dgm:prSet presAssocID="{7C3A7F5E-E028-4F23-B445-0F4EE391E3E7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3D7F42F6-746E-4782-A347-F7558B636528}" type="pres">
      <dgm:prSet presAssocID="{7C3A7F5E-E028-4F23-B445-0F4EE391E3E7}" presName="descendantText" presStyleLbl="alignAcc1" presStyleIdx="1" presStyleCnt="4">
        <dgm:presLayoutVars>
          <dgm:bulletEnabled val="1"/>
        </dgm:presLayoutVars>
      </dgm:prSet>
      <dgm:spPr/>
    </dgm:pt>
    <dgm:pt modelId="{63A3AF18-06CD-45A7-92BF-21D659C5D343}" type="pres">
      <dgm:prSet presAssocID="{FD415BFC-AFBA-4CD6-A877-C531D1C8A380}" presName="sp" presStyleCnt="0"/>
      <dgm:spPr/>
    </dgm:pt>
    <dgm:pt modelId="{9972DBA5-99CD-4285-A79F-5C13D1228367}" type="pres">
      <dgm:prSet presAssocID="{476B95EB-4B28-4F05-8FFB-470F7B6F7434}" presName="composite" presStyleCnt="0"/>
      <dgm:spPr/>
    </dgm:pt>
    <dgm:pt modelId="{160EE355-B92F-447B-8A1C-6CA9A4674958}" type="pres">
      <dgm:prSet presAssocID="{476B95EB-4B28-4F05-8FFB-470F7B6F7434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D80B04-68A1-48D7-BD3C-D33B478BEBD7}" type="pres">
      <dgm:prSet presAssocID="{476B95EB-4B28-4F05-8FFB-470F7B6F7434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45A126-E344-4461-B75B-528B291E0EE2}" type="pres">
      <dgm:prSet presAssocID="{29D50195-D220-41BC-A684-D16D216E0514}" presName="sp" presStyleCnt="0"/>
      <dgm:spPr/>
    </dgm:pt>
    <dgm:pt modelId="{4C9FACEE-6618-4C77-A80D-52CEAF1067C3}" type="pres">
      <dgm:prSet presAssocID="{9C7FC213-D680-474D-A73B-7083A513247A}" presName="composite" presStyleCnt="0"/>
      <dgm:spPr/>
    </dgm:pt>
    <dgm:pt modelId="{363A694F-B0B1-41A1-8420-5A2A36A1E413}" type="pres">
      <dgm:prSet presAssocID="{9C7FC213-D680-474D-A73B-7083A513247A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98A864-6F2F-46F6-8226-421FE5CC6AE5}" type="pres">
      <dgm:prSet presAssocID="{9C7FC213-D680-474D-A73B-7083A513247A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CEE101-131F-4F65-B7EC-B32534EDDE48}" srcId="{E1255490-B0B8-4726-81A0-6D55EB01A8B0}" destId="{476B95EB-4B28-4F05-8FFB-470F7B6F7434}" srcOrd="2" destOrd="0" parTransId="{9FB24C2C-6D70-4B9D-A7BF-603A6B4BF4B9}" sibTransId="{29D50195-D220-41BC-A684-D16D216E0514}"/>
    <dgm:cxn modelId="{D68557B5-A078-4B43-B454-EC5A67B00E33}" srcId="{E1255490-B0B8-4726-81A0-6D55EB01A8B0}" destId="{648023D0-B6A5-4B0A-AFB2-6353376BD7AB}" srcOrd="0" destOrd="0" parTransId="{AC12C872-6324-4455-9DE3-EBFBBD9196A4}" sibTransId="{69F04D19-98C4-461E-9F00-0AE0B2B866BA}"/>
    <dgm:cxn modelId="{DBA0B078-BF2B-49D3-B3F7-568F4272924A}" type="presOf" srcId="{F6696769-0286-422A-9A34-0F383723DB5D}" destId="{3D7F42F6-746E-4782-A347-F7558B636528}" srcOrd="0" destOrd="0" presId="urn:microsoft.com/office/officeart/2005/8/layout/chevron2"/>
    <dgm:cxn modelId="{8B1278FF-325D-4CC0-AE96-CB558AEE1453}" type="presOf" srcId="{E1255490-B0B8-4726-81A0-6D55EB01A8B0}" destId="{178EFF9D-57F6-44A4-A1A2-94504FAE0235}" srcOrd="0" destOrd="0" presId="urn:microsoft.com/office/officeart/2005/8/layout/chevron2"/>
    <dgm:cxn modelId="{B45D626B-39E9-403F-87E4-E7A1E6B3E735}" srcId="{476B95EB-4B28-4F05-8FFB-470F7B6F7434}" destId="{52EFDE5F-5FB9-498C-B416-C2D945357477}" srcOrd="0" destOrd="0" parTransId="{125C437D-CC15-4440-A41C-28CC5E22BF8A}" sibTransId="{DBD9DDF4-6DEC-4A65-AE37-EC89E8C7F1E5}"/>
    <dgm:cxn modelId="{03345666-D406-4A0D-8A39-4E936D73F950}" srcId="{648023D0-B6A5-4B0A-AFB2-6353376BD7AB}" destId="{E92C16EC-BAF3-4A9B-AC89-6769DCC9FFE8}" srcOrd="0" destOrd="0" parTransId="{6A5E3D4D-EB86-4FBA-B3FF-DD52D66BC10B}" sibTransId="{BB3FE451-3B26-4F83-A8D8-230DC8148F7D}"/>
    <dgm:cxn modelId="{5B914CCD-00E8-4560-B7CA-5D08DFECF958}" type="presOf" srcId="{52EFDE5F-5FB9-498C-B416-C2D945357477}" destId="{B9D80B04-68A1-48D7-BD3C-D33B478BEBD7}" srcOrd="0" destOrd="0" presId="urn:microsoft.com/office/officeart/2005/8/layout/chevron2"/>
    <dgm:cxn modelId="{8B0F8FAC-3958-40D4-BFBE-AAAC1BFD0731}" type="presOf" srcId="{7C3A7F5E-E028-4F23-B445-0F4EE391E3E7}" destId="{D98843CD-FFD3-4D0B-8019-C3DAD8BF2B31}" srcOrd="0" destOrd="0" presId="urn:microsoft.com/office/officeart/2005/8/layout/chevron2"/>
    <dgm:cxn modelId="{54460D87-E2A6-4EFF-B6D4-860F2B1EEC42}" srcId="{7C3A7F5E-E028-4F23-B445-0F4EE391E3E7}" destId="{F6696769-0286-422A-9A34-0F383723DB5D}" srcOrd="0" destOrd="0" parTransId="{302ACBF6-D85B-4100-8EEF-85C104E419C7}" sibTransId="{BB9028B4-D273-4ECE-89CC-605BC841996A}"/>
    <dgm:cxn modelId="{7F61524E-D05F-47B0-BD23-03B55CA37A99}" type="presOf" srcId="{E92C16EC-BAF3-4A9B-AC89-6769DCC9FFE8}" destId="{6B1DDB71-4D93-4829-8576-4DD0EC36D973}" srcOrd="0" destOrd="0" presId="urn:microsoft.com/office/officeart/2005/8/layout/chevron2"/>
    <dgm:cxn modelId="{A5B13B3B-22E8-4D4E-955E-9635AAFDB4AB}" type="presOf" srcId="{648023D0-B6A5-4B0A-AFB2-6353376BD7AB}" destId="{86C68BEE-B733-401A-9C48-112CAFDB0521}" srcOrd="0" destOrd="0" presId="urn:microsoft.com/office/officeart/2005/8/layout/chevron2"/>
    <dgm:cxn modelId="{105C457C-8125-408F-A646-3F09D78E8878}" srcId="{9C7FC213-D680-474D-A73B-7083A513247A}" destId="{F8F33EB2-181B-4BD1-8F32-F00EA4B8A5EA}" srcOrd="0" destOrd="0" parTransId="{EDA4C36C-02F1-40F8-94D0-19D73A6F595A}" sibTransId="{E456A84D-0C0E-47FA-A491-191DF5E48CC7}"/>
    <dgm:cxn modelId="{8AAFBB42-F607-407A-9B8C-D10FEDEC5FB1}" type="presOf" srcId="{F8F33EB2-181B-4BD1-8F32-F00EA4B8A5EA}" destId="{7298A864-6F2F-46F6-8226-421FE5CC6AE5}" srcOrd="0" destOrd="0" presId="urn:microsoft.com/office/officeart/2005/8/layout/chevron2"/>
    <dgm:cxn modelId="{D9B86D6E-66C3-4FAB-83B9-F73769D95D53}" srcId="{E1255490-B0B8-4726-81A0-6D55EB01A8B0}" destId="{9C7FC213-D680-474D-A73B-7083A513247A}" srcOrd="3" destOrd="0" parTransId="{C49540FE-F5F8-4EC9-8038-52081257F6C9}" sibTransId="{0F2ED538-2D02-4E08-850C-4F7F96EA7ADD}"/>
    <dgm:cxn modelId="{C15B8532-DAE7-4283-8170-D0C0FD6536CC}" srcId="{E1255490-B0B8-4726-81A0-6D55EB01A8B0}" destId="{7C3A7F5E-E028-4F23-B445-0F4EE391E3E7}" srcOrd="1" destOrd="0" parTransId="{6DC69488-BF7A-497A-A531-BC824D123CA2}" sibTransId="{FD415BFC-AFBA-4CD6-A877-C531D1C8A380}"/>
    <dgm:cxn modelId="{0B229C30-C352-4570-9AF8-F8705FBD6C56}" type="presOf" srcId="{9C7FC213-D680-474D-A73B-7083A513247A}" destId="{363A694F-B0B1-41A1-8420-5A2A36A1E413}" srcOrd="0" destOrd="0" presId="urn:microsoft.com/office/officeart/2005/8/layout/chevron2"/>
    <dgm:cxn modelId="{2A1A4C35-A0E7-45E4-ABFE-CB477C527BC0}" type="presOf" srcId="{476B95EB-4B28-4F05-8FFB-470F7B6F7434}" destId="{160EE355-B92F-447B-8A1C-6CA9A4674958}" srcOrd="0" destOrd="0" presId="urn:microsoft.com/office/officeart/2005/8/layout/chevron2"/>
    <dgm:cxn modelId="{0000F508-6C80-4AC4-9374-B7EA5BFA7B77}" type="presParOf" srcId="{178EFF9D-57F6-44A4-A1A2-94504FAE0235}" destId="{80BF2549-A15A-4C01-A1A4-AD1C460E9C2B}" srcOrd="0" destOrd="0" presId="urn:microsoft.com/office/officeart/2005/8/layout/chevron2"/>
    <dgm:cxn modelId="{413AC612-2742-429A-8AA8-1A6D6FF764DC}" type="presParOf" srcId="{80BF2549-A15A-4C01-A1A4-AD1C460E9C2B}" destId="{86C68BEE-B733-401A-9C48-112CAFDB0521}" srcOrd="0" destOrd="0" presId="urn:microsoft.com/office/officeart/2005/8/layout/chevron2"/>
    <dgm:cxn modelId="{4CDA613D-B803-4CFC-A109-6F9D624C17B6}" type="presParOf" srcId="{80BF2549-A15A-4C01-A1A4-AD1C460E9C2B}" destId="{6B1DDB71-4D93-4829-8576-4DD0EC36D973}" srcOrd="1" destOrd="0" presId="urn:microsoft.com/office/officeart/2005/8/layout/chevron2"/>
    <dgm:cxn modelId="{93EA8F3C-682F-46A8-9712-F1AA3C33E21B}" type="presParOf" srcId="{178EFF9D-57F6-44A4-A1A2-94504FAE0235}" destId="{D6289767-546D-48C7-9313-CD8D056BC884}" srcOrd="1" destOrd="0" presId="urn:microsoft.com/office/officeart/2005/8/layout/chevron2"/>
    <dgm:cxn modelId="{F9FF4E6D-D3C7-4B9A-994A-66A74F2D08B2}" type="presParOf" srcId="{178EFF9D-57F6-44A4-A1A2-94504FAE0235}" destId="{53F38329-B10B-424D-842B-FCEBACFFD812}" srcOrd="2" destOrd="0" presId="urn:microsoft.com/office/officeart/2005/8/layout/chevron2"/>
    <dgm:cxn modelId="{CA2693D1-6AB3-4DFF-A2EE-855E4F9C39EE}" type="presParOf" srcId="{53F38329-B10B-424D-842B-FCEBACFFD812}" destId="{D98843CD-FFD3-4D0B-8019-C3DAD8BF2B31}" srcOrd="0" destOrd="0" presId="urn:microsoft.com/office/officeart/2005/8/layout/chevron2"/>
    <dgm:cxn modelId="{C9F8AACA-A3BE-48A3-B4BB-654A85252DC5}" type="presParOf" srcId="{53F38329-B10B-424D-842B-FCEBACFFD812}" destId="{3D7F42F6-746E-4782-A347-F7558B636528}" srcOrd="1" destOrd="0" presId="urn:microsoft.com/office/officeart/2005/8/layout/chevron2"/>
    <dgm:cxn modelId="{A231C394-830F-4DDA-B52F-30E0606B9D9A}" type="presParOf" srcId="{178EFF9D-57F6-44A4-A1A2-94504FAE0235}" destId="{63A3AF18-06CD-45A7-92BF-21D659C5D343}" srcOrd="3" destOrd="0" presId="urn:microsoft.com/office/officeart/2005/8/layout/chevron2"/>
    <dgm:cxn modelId="{B3AA7C9C-89E3-4DF1-99A0-50650349C3F5}" type="presParOf" srcId="{178EFF9D-57F6-44A4-A1A2-94504FAE0235}" destId="{9972DBA5-99CD-4285-A79F-5C13D1228367}" srcOrd="4" destOrd="0" presId="urn:microsoft.com/office/officeart/2005/8/layout/chevron2"/>
    <dgm:cxn modelId="{5CA86F5D-06C0-407C-860B-B8B6BE264815}" type="presParOf" srcId="{9972DBA5-99CD-4285-A79F-5C13D1228367}" destId="{160EE355-B92F-447B-8A1C-6CA9A4674958}" srcOrd="0" destOrd="0" presId="urn:microsoft.com/office/officeart/2005/8/layout/chevron2"/>
    <dgm:cxn modelId="{3724AD9B-064A-4097-A45C-95749522C8BC}" type="presParOf" srcId="{9972DBA5-99CD-4285-A79F-5C13D1228367}" destId="{B9D80B04-68A1-48D7-BD3C-D33B478BEBD7}" srcOrd="1" destOrd="0" presId="urn:microsoft.com/office/officeart/2005/8/layout/chevron2"/>
    <dgm:cxn modelId="{60A441D4-D8D2-4259-B840-C7B96A4104E7}" type="presParOf" srcId="{178EFF9D-57F6-44A4-A1A2-94504FAE0235}" destId="{9945A126-E344-4461-B75B-528B291E0EE2}" srcOrd="5" destOrd="0" presId="urn:microsoft.com/office/officeart/2005/8/layout/chevron2"/>
    <dgm:cxn modelId="{91F816A2-F3F4-4179-93D2-7BC2864D9E3E}" type="presParOf" srcId="{178EFF9D-57F6-44A4-A1A2-94504FAE0235}" destId="{4C9FACEE-6618-4C77-A80D-52CEAF1067C3}" srcOrd="6" destOrd="0" presId="urn:microsoft.com/office/officeart/2005/8/layout/chevron2"/>
    <dgm:cxn modelId="{84E0EF3B-A2FA-468A-8A4C-3DC5C47E70DF}" type="presParOf" srcId="{4C9FACEE-6618-4C77-A80D-52CEAF1067C3}" destId="{363A694F-B0B1-41A1-8420-5A2A36A1E413}" srcOrd="0" destOrd="0" presId="urn:microsoft.com/office/officeart/2005/8/layout/chevron2"/>
    <dgm:cxn modelId="{4D025C3E-FAAB-491F-B5D2-A591A3754B77}" type="presParOf" srcId="{4C9FACEE-6618-4C77-A80D-52CEAF1067C3}" destId="{7298A864-6F2F-46F6-8226-421FE5CC6AE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2C08F7-0ABC-4D3A-BE4E-9945255DDA07}">
      <dsp:nvSpPr>
        <dsp:cNvPr id="0" name=""/>
        <dsp:cNvSpPr/>
      </dsp:nvSpPr>
      <dsp:spPr>
        <a:xfrm>
          <a:off x="2411" y="192272"/>
          <a:ext cx="4838104" cy="19352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baseline="0" dirty="0" smtClean="0">
              <a:solidFill>
                <a:schemeClr val="tx1"/>
              </a:solidFill>
            </a:rPr>
            <a:t>Р</a:t>
          </a:r>
          <a:r>
            <a:rPr lang="en-US" sz="2800" kern="1200" baseline="0" dirty="0" err="1" smtClean="0">
              <a:solidFill>
                <a:schemeClr val="tx1"/>
              </a:solidFill>
            </a:rPr>
            <a:t>азличные</a:t>
          </a:r>
          <a:r>
            <a:rPr lang="en-US" sz="2800" kern="1200" baseline="0" dirty="0" smtClean="0">
              <a:solidFill>
                <a:schemeClr val="tx1"/>
              </a:solidFill>
            </a:rPr>
            <a:t> </a:t>
          </a:r>
          <a:r>
            <a:rPr lang="en-US" sz="2800" kern="1200" baseline="0" dirty="0" err="1" smtClean="0">
              <a:solidFill>
                <a:schemeClr val="tx1"/>
              </a:solidFill>
            </a:rPr>
            <a:t>правила</a:t>
          </a:r>
          <a:r>
            <a:rPr lang="en-US" sz="2800" kern="1200" baseline="0" dirty="0" smtClean="0">
              <a:solidFill>
                <a:schemeClr val="tx1"/>
              </a:solidFill>
            </a:rPr>
            <a:t> и </a:t>
          </a:r>
          <a:r>
            <a:rPr lang="en-US" sz="2800" kern="1200" baseline="0" dirty="0" err="1" smtClean="0">
              <a:solidFill>
                <a:schemeClr val="tx1"/>
              </a:solidFill>
            </a:rPr>
            <a:t>процедуры</a:t>
          </a:r>
          <a:r>
            <a:rPr lang="en-US" sz="2800" kern="1200" baseline="0" dirty="0" smtClean="0">
              <a:solidFill>
                <a:schemeClr val="tx1"/>
              </a:solidFill>
            </a:rPr>
            <a:t> в </a:t>
          </a:r>
          <a:r>
            <a:rPr lang="en-US" sz="2800" kern="1200" baseline="0" dirty="0" err="1" smtClean="0">
              <a:solidFill>
                <a:schemeClr val="tx1"/>
              </a:solidFill>
            </a:rPr>
            <a:t>публичных</a:t>
          </a:r>
          <a:r>
            <a:rPr lang="en-US" sz="2800" kern="1200" baseline="0" dirty="0" smtClean="0">
              <a:solidFill>
                <a:schemeClr val="tx1"/>
              </a:solidFill>
            </a:rPr>
            <a:t> </a:t>
          </a:r>
          <a:r>
            <a:rPr lang="en-US" sz="2800" kern="1200" baseline="0" dirty="0" err="1" smtClean="0">
              <a:solidFill>
                <a:schemeClr val="tx1"/>
              </a:solidFill>
            </a:rPr>
            <a:t>доменах</a:t>
          </a:r>
          <a:endParaRPr lang="ru-RU" sz="2800" kern="1200" baseline="0" dirty="0">
            <a:solidFill>
              <a:schemeClr val="tx1"/>
            </a:solidFill>
          </a:endParaRPr>
        </a:p>
      </dsp:txBody>
      <dsp:txXfrm>
        <a:off x="2411" y="192272"/>
        <a:ext cx="4838104" cy="1935241"/>
      </dsp:txXfrm>
    </dsp:sp>
    <dsp:sp modelId="{386CB8E6-D797-447B-99B5-2F3F3C28EE9E}">
      <dsp:nvSpPr>
        <dsp:cNvPr id="0" name=""/>
        <dsp:cNvSpPr/>
      </dsp:nvSpPr>
      <dsp:spPr>
        <a:xfrm>
          <a:off x="4211562" y="356768"/>
          <a:ext cx="4015626" cy="16062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baseline="0" dirty="0" err="1" smtClean="0"/>
            <a:t>Унифициро</a:t>
          </a:r>
          <a:r>
            <a:rPr lang="en-US" sz="3000" kern="1200" baseline="0" dirty="0" smtClean="0"/>
            <a:t>-</a:t>
          </a:r>
          <a:r>
            <a:rPr lang="ru-RU" sz="3000" kern="1200" baseline="0" dirty="0" smtClean="0"/>
            <a:t>ванный регламент</a:t>
          </a:r>
          <a:endParaRPr lang="ru-RU" sz="3000" kern="1200" baseline="0" dirty="0"/>
        </a:p>
      </dsp:txBody>
      <dsp:txXfrm>
        <a:off x="4211562" y="356768"/>
        <a:ext cx="4015626" cy="1606250"/>
      </dsp:txXfrm>
    </dsp:sp>
    <dsp:sp modelId="{A9D5F313-B415-4F3C-B650-6F516F085B2F}">
      <dsp:nvSpPr>
        <dsp:cNvPr id="0" name=""/>
        <dsp:cNvSpPr/>
      </dsp:nvSpPr>
      <dsp:spPr>
        <a:xfrm>
          <a:off x="2411" y="2398448"/>
          <a:ext cx="4838104" cy="19352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baseline="0" dirty="0" smtClean="0">
              <a:solidFill>
                <a:schemeClr val="tx1"/>
              </a:solidFill>
            </a:rPr>
            <a:t>«Б</a:t>
          </a:r>
          <a:r>
            <a:rPr lang="en-US" sz="2800" kern="1200" baseline="0" dirty="0" err="1" smtClean="0">
              <a:solidFill>
                <a:schemeClr val="tx1"/>
              </a:solidFill>
            </a:rPr>
            <a:t>есплатные</a:t>
          </a:r>
          <a:r>
            <a:rPr lang="ru-RU" sz="2800" kern="1200" baseline="0" dirty="0" smtClean="0">
              <a:solidFill>
                <a:schemeClr val="tx1"/>
              </a:solidFill>
            </a:rPr>
            <a:t>»</a:t>
          </a:r>
          <a:r>
            <a:rPr lang="en-US" sz="2800" kern="1200" baseline="0" dirty="0" smtClean="0">
              <a:solidFill>
                <a:schemeClr val="tx1"/>
              </a:solidFill>
            </a:rPr>
            <a:t> </a:t>
          </a:r>
          <a:r>
            <a:rPr lang="en-US" sz="2800" kern="1200" baseline="0" dirty="0" err="1" smtClean="0">
              <a:solidFill>
                <a:schemeClr val="tx1"/>
              </a:solidFill>
            </a:rPr>
            <a:t>домены</a:t>
          </a:r>
          <a:r>
            <a:rPr lang="en-US" sz="2800" kern="1200" baseline="0" dirty="0" smtClean="0">
              <a:solidFill>
                <a:schemeClr val="tx1"/>
              </a:solidFill>
            </a:rPr>
            <a:t> – </a:t>
          </a:r>
          <a:r>
            <a:rPr lang="en-US" sz="2800" kern="1200" baseline="0" dirty="0" err="1" smtClean="0">
              <a:solidFill>
                <a:schemeClr val="tx1"/>
              </a:solidFill>
            </a:rPr>
            <a:t>бесправные</a:t>
          </a:r>
          <a:r>
            <a:rPr lang="en-US" sz="2800" kern="1200" baseline="0" dirty="0" smtClean="0">
              <a:solidFill>
                <a:schemeClr val="tx1"/>
              </a:solidFill>
            </a:rPr>
            <a:t> </a:t>
          </a:r>
          <a:r>
            <a:rPr lang="en-US" sz="2800" kern="1200" baseline="0" dirty="0" err="1" smtClean="0">
              <a:solidFill>
                <a:schemeClr val="tx1"/>
              </a:solidFill>
            </a:rPr>
            <a:t>регистранты</a:t>
          </a:r>
          <a:endParaRPr lang="ru-RU" sz="2800" kern="1200" baseline="0" dirty="0">
            <a:solidFill>
              <a:schemeClr val="tx1"/>
            </a:solidFill>
          </a:endParaRPr>
        </a:p>
      </dsp:txBody>
      <dsp:txXfrm>
        <a:off x="2411" y="2398448"/>
        <a:ext cx="4838104" cy="1935241"/>
      </dsp:txXfrm>
    </dsp:sp>
    <dsp:sp modelId="{DE052A02-55A0-4652-854C-C7F5A4B720F8}">
      <dsp:nvSpPr>
        <dsp:cNvPr id="0" name=""/>
        <dsp:cNvSpPr/>
      </dsp:nvSpPr>
      <dsp:spPr>
        <a:xfrm>
          <a:off x="4211562" y="2562943"/>
          <a:ext cx="4015626" cy="16062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Работа через регистраторов</a:t>
          </a:r>
          <a:endParaRPr lang="ru-RU" sz="2700" kern="1200" dirty="0"/>
        </a:p>
      </dsp:txBody>
      <dsp:txXfrm>
        <a:off x="4211562" y="2562943"/>
        <a:ext cx="4015626" cy="16062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D5F313-B415-4F3C-B650-6F516F085B2F}">
      <dsp:nvSpPr>
        <dsp:cNvPr id="0" name=""/>
        <dsp:cNvSpPr/>
      </dsp:nvSpPr>
      <dsp:spPr>
        <a:xfrm>
          <a:off x="5170" y="1309161"/>
          <a:ext cx="4776328" cy="19076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baseline="0" dirty="0" smtClean="0">
              <a:solidFill>
                <a:schemeClr val="tx1"/>
              </a:solidFill>
            </a:rPr>
            <a:t>Н</a:t>
          </a:r>
          <a:r>
            <a:rPr lang="en-US" sz="2700" kern="1200" baseline="0" dirty="0" err="1" smtClean="0">
              <a:solidFill>
                <a:schemeClr val="tx1"/>
              </a:solidFill>
            </a:rPr>
            <a:t>арекания</a:t>
          </a:r>
          <a:r>
            <a:rPr lang="en-US" sz="2700" kern="1200" baseline="0" dirty="0" smtClean="0">
              <a:solidFill>
                <a:schemeClr val="tx1"/>
              </a:solidFill>
            </a:rPr>
            <a:t> </a:t>
          </a:r>
          <a:r>
            <a:rPr lang="en-US" sz="2700" kern="1200" baseline="0" dirty="0" err="1" smtClean="0">
              <a:solidFill>
                <a:schemeClr val="tx1"/>
              </a:solidFill>
            </a:rPr>
            <a:t>на</a:t>
          </a:r>
          <a:r>
            <a:rPr lang="en-US" sz="2700" kern="1200" baseline="0" dirty="0" smtClean="0">
              <a:solidFill>
                <a:schemeClr val="tx1"/>
              </a:solidFill>
            </a:rPr>
            <a:t> </a:t>
          </a:r>
          <a:r>
            <a:rPr lang="en-US" sz="2700" kern="1200" baseline="0" dirty="0" err="1" smtClean="0">
              <a:solidFill>
                <a:schemeClr val="tx1"/>
              </a:solidFill>
            </a:rPr>
            <a:t>качество</a:t>
          </a:r>
          <a:r>
            <a:rPr lang="en-US" sz="2700" kern="1200" baseline="0" dirty="0" smtClean="0">
              <a:solidFill>
                <a:schemeClr val="tx1"/>
              </a:solidFill>
            </a:rPr>
            <a:t> </a:t>
          </a:r>
          <a:r>
            <a:rPr lang="en-US" sz="2700" kern="1200" baseline="0" dirty="0" err="1" smtClean="0">
              <a:solidFill>
                <a:schemeClr val="tx1"/>
              </a:solidFill>
            </a:rPr>
            <a:t>работы</a:t>
          </a:r>
          <a:r>
            <a:rPr lang="en-US" sz="2700" kern="1200" baseline="0" dirty="0" smtClean="0">
              <a:solidFill>
                <a:schemeClr val="tx1"/>
              </a:solidFill>
            </a:rPr>
            <a:t> </a:t>
          </a:r>
          <a:r>
            <a:rPr lang="en-US" sz="2700" kern="1200" baseline="0" dirty="0" err="1" smtClean="0">
              <a:solidFill>
                <a:schemeClr val="tx1"/>
              </a:solidFill>
            </a:rPr>
            <a:t>некоторых</a:t>
          </a:r>
          <a:r>
            <a:rPr lang="en-US" sz="2700" kern="1200" baseline="0" dirty="0" smtClean="0">
              <a:solidFill>
                <a:schemeClr val="tx1"/>
              </a:solidFill>
            </a:rPr>
            <a:t> </a:t>
          </a:r>
          <a:r>
            <a:rPr lang="en-US" sz="2700" kern="1200" baseline="0" dirty="0" err="1" smtClean="0">
              <a:solidFill>
                <a:schemeClr val="tx1"/>
              </a:solidFill>
            </a:rPr>
            <a:t>администраторов</a:t>
          </a:r>
          <a:r>
            <a:rPr lang="en-US" sz="2700" kern="1200" baseline="0" dirty="0" smtClean="0">
              <a:solidFill>
                <a:schemeClr val="tx1"/>
              </a:solidFill>
            </a:rPr>
            <a:t> и </a:t>
          </a:r>
          <a:r>
            <a:rPr lang="en-US" sz="2700" kern="1200" baseline="0" dirty="0" err="1" smtClean="0">
              <a:solidFill>
                <a:schemeClr val="tx1"/>
              </a:solidFill>
            </a:rPr>
            <a:t>регистраторов</a:t>
          </a:r>
          <a:endParaRPr lang="ru-RU" sz="2700" kern="1200" baseline="0" dirty="0">
            <a:solidFill>
              <a:schemeClr val="tx1"/>
            </a:solidFill>
          </a:endParaRPr>
        </a:p>
      </dsp:txBody>
      <dsp:txXfrm>
        <a:off x="5170" y="1309161"/>
        <a:ext cx="4776328" cy="1907639"/>
      </dsp:txXfrm>
    </dsp:sp>
    <dsp:sp modelId="{DE052A02-55A0-4652-854C-C7F5A4B720F8}">
      <dsp:nvSpPr>
        <dsp:cNvPr id="0" name=""/>
        <dsp:cNvSpPr/>
      </dsp:nvSpPr>
      <dsp:spPr>
        <a:xfrm>
          <a:off x="4142097" y="1446515"/>
          <a:ext cx="4082331" cy="163293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Новые протоколы взаимодействия, автоматизация, тестирование регистраторов</a:t>
          </a:r>
          <a:endParaRPr lang="ru-RU" sz="2300" kern="1200" dirty="0"/>
        </a:p>
      </dsp:txBody>
      <dsp:txXfrm>
        <a:off x="4142097" y="1446515"/>
        <a:ext cx="4082331" cy="163293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6FB7E1-4240-468F-8265-6296EC4EC856}">
      <dsp:nvSpPr>
        <dsp:cNvPr id="0" name=""/>
        <dsp:cNvSpPr/>
      </dsp:nvSpPr>
      <dsp:spPr>
        <a:xfrm rot="5400000">
          <a:off x="-360662" y="361516"/>
          <a:ext cx="2404417" cy="16830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baseline="0" dirty="0" smtClean="0">
              <a:solidFill>
                <a:schemeClr val="tx1"/>
              </a:solidFill>
            </a:rPr>
            <a:t>Ноябрь 2011</a:t>
          </a:r>
          <a:endParaRPr lang="ru-RU" sz="2600" kern="1200" baseline="0" dirty="0">
            <a:solidFill>
              <a:schemeClr val="tx1"/>
            </a:solidFill>
          </a:endParaRPr>
        </a:p>
      </dsp:txBody>
      <dsp:txXfrm rot="5400000">
        <a:off x="-360662" y="361516"/>
        <a:ext cx="2404417" cy="1683092"/>
      </dsp:txXfrm>
    </dsp:sp>
    <dsp:sp modelId="{5665F437-E213-4764-AF10-1488578B3FD1}">
      <dsp:nvSpPr>
        <dsp:cNvPr id="0" name=""/>
        <dsp:cNvSpPr/>
      </dsp:nvSpPr>
      <dsp:spPr>
        <a:xfrm rot="5400000">
          <a:off x="4174910" y="-2490964"/>
          <a:ext cx="1562871" cy="65465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начало </a:t>
          </a:r>
          <a:r>
            <a:rPr lang="ru-RU" sz="2600" kern="1200" dirty="0" err="1" smtClean="0"/>
            <a:t>пилотный</a:t>
          </a:r>
          <a:r>
            <a:rPr lang="ru-RU" sz="2600" kern="1200" dirty="0" smtClean="0"/>
            <a:t> проект в </a:t>
          </a:r>
          <a:r>
            <a:rPr lang="en-US" sz="2600" kern="1200" dirty="0" smtClean="0"/>
            <a:t>poltava.ua, pl.ua</a:t>
          </a:r>
          <a:r>
            <a:rPr lang="ru-RU" sz="2600" kern="1200" dirty="0" smtClean="0"/>
            <a:t>, участвуют 44 регистратора</a:t>
          </a:r>
          <a:endParaRPr lang="ru-RU" sz="2600" kern="1200" dirty="0"/>
        </a:p>
      </dsp:txBody>
      <dsp:txXfrm rot="5400000">
        <a:off x="4174910" y="-2490964"/>
        <a:ext cx="1562871" cy="6546507"/>
      </dsp:txXfrm>
    </dsp:sp>
    <dsp:sp modelId="{460AB7E6-FA7A-4CD3-81A2-232488FF50DE}">
      <dsp:nvSpPr>
        <dsp:cNvPr id="0" name=""/>
        <dsp:cNvSpPr/>
      </dsp:nvSpPr>
      <dsp:spPr>
        <a:xfrm rot="5400000">
          <a:off x="-360662" y="2481354"/>
          <a:ext cx="2404417" cy="16830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baseline="0" dirty="0" smtClean="0">
              <a:solidFill>
                <a:schemeClr val="tx1"/>
              </a:solidFill>
            </a:rPr>
            <a:t>Сентябрь 2012</a:t>
          </a:r>
          <a:endParaRPr lang="ru-RU" sz="2600" kern="1200" baseline="0" dirty="0">
            <a:solidFill>
              <a:schemeClr val="tx1"/>
            </a:solidFill>
          </a:endParaRPr>
        </a:p>
      </dsp:txBody>
      <dsp:txXfrm rot="5400000">
        <a:off x="-360662" y="2481354"/>
        <a:ext cx="2404417" cy="1683092"/>
      </dsp:txXfrm>
    </dsp:sp>
    <dsp:sp modelId="{C5EEC680-0C88-4DD9-AAF6-ECEEFBF21B12}">
      <dsp:nvSpPr>
        <dsp:cNvPr id="0" name=""/>
        <dsp:cNvSpPr/>
      </dsp:nvSpPr>
      <dsp:spPr>
        <a:xfrm rot="5400000">
          <a:off x="4174910" y="-371126"/>
          <a:ext cx="1562871" cy="65465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по новым правилам работают 10 региональных доменов, более 40 регистраторов, 8% от общего количества доменных имен</a:t>
          </a:r>
          <a:endParaRPr lang="ru-RU" sz="2600" kern="1200" dirty="0"/>
        </a:p>
      </dsp:txBody>
      <dsp:txXfrm rot="5400000">
        <a:off x="4174910" y="-371126"/>
        <a:ext cx="1562871" cy="654650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6C68BEE-B733-401A-9C48-112CAFDB0521}">
      <dsp:nvSpPr>
        <dsp:cNvPr id="0" name=""/>
        <dsp:cNvSpPr/>
      </dsp:nvSpPr>
      <dsp:spPr>
        <a:xfrm rot="5400000">
          <a:off x="-169068" y="169670"/>
          <a:ext cx="1127124" cy="7889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baseline="0" dirty="0" smtClean="0">
              <a:solidFill>
                <a:schemeClr val="tx1"/>
              </a:solidFill>
            </a:rPr>
            <a:t>Октябрь</a:t>
          </a:r>
          <a:endParaRPr lang="ru-RU" sz="1000" kern="1200" baseline="0" dirty="0">
            <a:solidFill>
              <a:schemeClr val="tx1"/>
            </a:solidFill>
          </a:endParaRPr>
        </a:p>
      </dsp:txBody>
      <dsp:txXfrm rot="5400000">
        <a:off x="-169068" y="169670"/>
        <a:ext cx="1127124" cy="788987"/>
      </dsp:txXfrm>
    </dsp:sp>
    <dsp:sp modelId="{6B1DDB71-4D93-4829-8576-4DD0EC36D973}">
      <dsp:nvSpPr>
        <dsp:cNvPr id="0" name=""/>
        <dsp:cNvSpPr/>
      </dsp:nvSpPr>
      <dsp:spPr>
        <a:xfrm rot="5400000">
          <a:off x="3076178" y="-2286589"/>
          <a:ext cx="732631" cy="53070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300" kern="1200" smtClean="0"/>
            <a:t>rv.ua</a:t>
          </a:r>
          <a:r>
            <a:rPr lang="en-US" sz="3300" kern="1200" dirty="0" smtClean="0"/>
            <a:t>, rovno.ua </a:t>
          </a:r>
          <a:r>
            <a:rPr lang="ru-RU" sz="3300" kern="1200" dirty="0" smtClean="0"/>
            <a:t>- октябрь</a:t>
          </a:r>
          <a:endParaRPr lang="ru-RU" sz="3300" kern="1200" dirty="0"/>
        </a:p>
      </dsp:txBody>
      <dsp:txXfrm rot="5400000">
        <a:off x="3076178" y="-2286589"/>
        <a:ext cx="732631" cy="5307012"/>
      </dsp:txXfrm>
    </dsp:sp>
    <dsp:sp modelId="{D98843CD-FFD3-4D0B-8019-C3DAD8BF2B31}">
      <dsp:nvSpPr>
        <dsp:cNvPr id="0" name=""/>
        <dsp:cNvSpPr/>
      </dsp:nvSpPr>
      <dsp:spPr>
        <a:xfrm rot="5400000">
          <a:off x="-169068" y="1148227"/>
          <a:ext cx="1127124" cy="7889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baseline="0" dirty="0" smtClean="0">
              <a:solidFill>
                <a:schemeClr val="tx1"/>
              </a:solidFill>
            </a:rPr>
            <a:t>Ноябрь</a:t>
          </a:r>
          <a:endParaRPr lang="en-US" sz="1000" kern="1200" baseline="0" dirty="0" smtClean="0">
            <a:solidFill>
              <a:schemeClr val="tx1"/>
            </a:solidFill>
          </a:endParaRPr>
        </a:p>
      </dsp:txBody>
      <dsp:txXfrm rot="5400000">
        <a:off x="-169068" y="1148227"/>
        <a:ext cx="1127124" cy="788987"/>
      </dsp:txXfrm>
    </dsp:sp>
    <dsp:sp modelId="{3D7F42F6-746E-4782-A347-F7558B636528}">
      <dsp:nvSpPr>
        <dsp:cNvPr id="0" name=""/>
        <dsp:cNvSpPr/>
      </dsp:nvSpPr>
      <dsp:spPr>
        <a:xfrm rot="5400000">
          <a:off x="3076178" y="-1308031"/>
          <a:ext cx="732631" cy="53070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300" kern="1200" dirty="0" smtClean="0"/>
            <a:t>org.ua</a:t>
          </a:r>
          <a:endParaRPr lang="en-US" sz="3300" kern="1200" dirty="0" smtClean="0"/>
        </a:p>
      </dsp:txBody>
      <dsp:txXfrm rot="5400000">
        <a:off x="3076178" y="-1308031"/>
        <a:ext cx="732631" cy="5307012"/>
      </dsp:txXfrm>
    </dsp:sp>
    <dsp:sp modelId="{160EE355-B92F-447B-8A1C-6CA9A4674958}">
      <dsp:nvSpPr>
        <dsp:cNvPr id="0" name=""/>
        <dsp:cNvSpPr/>
      </dsp:nvSpPr>
      <dsp:spPr>
        <a:xfrm rot="5400000">
          <a:off x="-169068" y="2126784"/>
          <a:ext cx="1127124" cy="7889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baseline="0" dirty="0" smtClean="0">
              <a:solidFill>
                <a:schemeClr val="tx1"/>
              </a:solidFill>
            </a:rPr>
            <a:t>Дата уточняется</a:t>
          </a:r>
          <a:endParaRPr lang="ru-RU" sz="1000" kern="1200" baseline="0" dirty="0" smtClean="0">
            <a:solidFill>
              <a:schemeClr val="tx1"/>
            </a:solidFill>
          </a:endParaRPr>
        </a:p>
      </dsp:txBody>
      <dsp:txXfrm rot="5400000">
        <a:off x="-169068" y="2126784"/>
        <a:ext cx="1127124" cy="788987"/>
      </dsp:txXfrm>
    </dsp:sp>
    <dsp:sp modelId="{B9D80B04-68A1-48D7-BD3C-D33B478BEBD7}">
      <dsp:nvSpPr>
        <dsp:cNvPr id="0" name=""/>
        <dsp:cNvSpPr/>
      </dsp:nvSpPr>
      <dsp:spPr>
        <a:xfrm rot="5400000">
          <a:off x="3076178" y="-329474"/>
          <a:ext cx="732631" cy="53070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300" kern="1200" dirty="0" smtClean="0"/>
            <a:t>kiev.ua</a:t>
          </a:r>
          <a:endParaRPr lang="ru-RU" sz="3300" kern="1200" dirty="0" smtClean="0"/>
        </a:p>
      </dsp:txBody>
      <dsp:txXfrm rot="5400000">
        <a:off x="3076178" y="-329474"/>
        <a:ext cx="732631" cy="5307012"/>
      </dsp:txXfrm>
    </dsp:sp>
    <dsp:sp modelId="{363A694F-B0B1-41A1-8420-5A2A36A1E413}">
      <dsp:nvSpPr>
        <dsp:cNvPr id="0" name=""/>
        <dsp:cNvSpPr/>
      </dsp:nvSpPr>
      <dsp:spPr>
        <a:xfrm rot="5400000">
          <a:off x="-169068" y="3105342"/>
          <a:ext cx="1127124" cy="7889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Планируется</a:t>
          </a:r>
          <a:endParaRPr lang="ru-RU" sz="1000" kern="1200" dirty="0" smtClean="0"/>
        </a:p>
      </dsp:txBody>
      <dsp:txXfrm rot="5400000">
        <a:off x="-169068" y="3105342"/>
        <a:ext cx="1127124" cy="788987"/>
      </dsp:txXfrm>
    </dsp:sp>
    <dsp:sp modelId="{7298A864-6F2F-46F6-8226-421FE5CC6AE5}">
      <dsp:nvSpPr>
        <dsp:cNvPr id="0" name=""/>
        <dsp:cNvSpPr/>
      </dsp:nvSpPr>
      <dsp:spPr>
        <a:xfrm rot="5400000">
          <a:off x="3076178" y="649083"/>
          <a:ext cx="732631" cy="53070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остальные домены</a:t>
          </a:r>
          <a:endParaRPr lang="ru-RU" sz="3300" kern="1200" dirty="0" smtClean="0"/>
        </a:p>
      </dsp:txBody>
      <dsp:txXfrm rot="5400000">
        <a:off x="3076178" y="649083"/>
        <a:ext cx="732631" cy="5307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721E47C-8C4F-4A69-A120-8DAC4F797D27}" type="datetimeFigureOut">
              <a:rPr lang="ru-RU"/>
              <a:pPr>
                <a:defRPr/>
              </a:pPr>
              <a:t>28.09.2012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5D1FE3A-EA34-4EFA-83DD-CF8CDF2330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-14225588" y="-11796713"/>
            <a:ext cx="16648113" cy="1248727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0050" cy="410845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-14225588" y="-11796713"/>
            <a:ext cx="16646526" cy="12485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78463" cy="410686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-14222413" y="-11796713"/>
            <a:ext cx="16617951" cy="124634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56238" cy="4084638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2"/>
          <p:cNvSpPr>
            <a:spLocks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5A2CD-22D2-4153-866E-8BBB8607A41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D5317-B699-4816-8A29-DAF71A40CB2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9FB9A-F6DC-44EB-9A33-F93C4503B89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9B33E-CDA5-479B-88EB-B46ACA7A928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0F692-FF54-42A2-B28E-A905B892562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9FC77-E3D3-44DE-BEE6-EFBFD45724A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715E0-6A92-47B0-9B75-B9ECC7C71E2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9E6DA-7489-45B1-8146-D6D38DE14D1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4634D-EA55-411E-9F76-9857079C8C6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F6606-415F-47C3-98C2-EDF55DC6232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5B443-DDAF-4BF6-81EB-D6DA02E96BC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7F2B3-1D5B-44F7-A341-7129844A379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1C4C22A-DA9E-4029-A3C3-15010544856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hostmaster.ua" TargetMode="External"/><Relationship Id="rId2" Type="http://schemas.openxmlformats.org/officeDocument/2006/relationships/hyperlink" Target="http://www.hostmaster.ua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349500"/>
            <a:ext cx="7772400" cy="1470025"/>
          </a:xfrm>
        </p:spPr>
        <p:txBody>
          <a:bodyPr/>
          <a:lstStyle/>
          <a:p>
            <a:pPr eaLnBrk="1" hangingPunct="1"/>
            <a:r>
              <a:rPr lang="ru-RU" smtClean="0"/>
              <a:t>Реформы в </a:t>
            </a:r>
            <a:r>
              <a:rPr lang="en-US" smtClean="0"/>
              <a:t>.UA</a:t>
            </a:r>
            <a:endParaRPr lang="uk-UA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4365625"/>
            <a:ext cx="6400800" cy="1752600"/>
          </a:xfrm>
        </p:spPr>
        <p:txBody>
          <a:bodyPr/>
          <a:lstStyle/>
          <a:p>
            <a:pPr eaLnBrk="1" hangingPunct="1"/>
            <a:r>
              <a:rPr lang="ru-RU" smtClean="0"/>
              <a:t>Максим Благонравин</a:t>
            </a:r>
            <a:endParaRPr lang="en-US" smtClean="0"/>
          </a:p>
          <a:p>
            <a:pPr eaLnBrk="1" hangingPunct="1"/>
            <a:r>
              <a:rPr lang="ru-RU" smtClean="0"/>
              <a:t>Киев</a:t>
            </a:r>
            <a:endParaRPr lang="en-US" smtClean="0"/>
          </a:p>
          <a:p>
            <a:pPr eaLnBrk="1" hangingPunct="1"/>
            <a:r>
              <a:rPr lang="en-US" smtClean="0"/>
              <a:t>201</a:t>
            </a:r>
            <a:r>
              <a:rPr lang="ru-RU" smtClean="0"/>
              <a:t>2</a:t>
            </a:r>
            <a:endParaRPr lang="uk-UA" smtClean="0"/>
          </a:p>
        </p:txBody>
      </p:sp>
      <p:pic>
        <p:nvPicPr>
          <p:cNvPr id="3076" name="Picture 4" descr="cctld_logo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7900" y="333375"/>
            <a:ext cx="3810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Публичность реформ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Круглые столы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	</a:t>
            </a:r>
            <a:r>
              <a:rPr lang="ru-RU" smtClean="0"/>
              <a:t>(в том числе на </a:t>
            </a:r>
            <a:r>
              <a:rPr lang="en-US" smtClean="0"/>
              <a:t>IGF-UA 2011)</a:t>
            </a:r>
            <a:endParaRPr lang="ru-RU" smtClean="0"/>
          </a:p>
          <a:p>
            <a:r>
              <a:rPr lang="ru-RU" smtClean="0"/>
              <a:t>Выступления на конференциях</a:t>
            </a:r>
          </a:p>
          <a:p>
            <a:r>
              <a:rPr lang="ru-RU" smtClean="0"/>
              <a:t>Рабочая группа (еженедельно, участники – регистраторы доменных имен и администраторы</a:t>
            </a:r>
            <a:r>
              <a:rPr lang="en-US" smtClean="0"/>
              <a:t> </a:t>
            </a:r>
            <a:r>
              <a:rPr lang="ru-RU" smtClean="0"/>
              <a:t>публичных доменов)</a:t>
            </a:r>
          </a:p>
          <a:p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Выполнение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Выполнение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Выполнение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Дальнейшие действия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None/>
            </a:pPr>
            <a:endParaRPr lang="ru-RU" dirty="0" smtClean="0"/>
          </a:p>
          <a:p>
            <a:pPr marL="514350" indent="-514350">
              <a:buFontTx/>
              <a:buNone/>
            </a:pPr>
            <a:endParaRPr lang="ru-RU" dirty="0" smtClean="0"/>
          </a:p>
          <a:p>
            <a:pPr marL="514350" indent="-514350">
              <a:buFontTx/>
              <a:buNone/>
            </a:pPr>
            <a:endParaRPr lang="ru-RU" dirty="0" smtClean="0"/>
          </a:p>
          <a:p>
            <a:pPr marL="514350" indent="-514350">
              <a:buFontTx/>
              <a:buNone/>
            </a:pPr>
            <a:endParaRPr lang="ru-RU" dirty="0" smtClean="0"/>
          </a:p>
          <a:p>
            <a:pPr marL="514350" indent="-514350">
              <a:buFontTx/>
              <a:buNone/>
            </a:pPr>
            <a:endParaRPr lang="ru-RU" dirty="0" smtClean="0"/>
          </a:p>
          <a:p>
            <a:pPr marL="514350" indent="-514350">
              <a:buFontTx/>
              <a:buNone/>
            </a:pPr>
            <a:endParaRPr lang="ru-RU" dirty="0" smtClean="0"/>
          </a:p>
          <a:p>
            <a:pPr marL="514350" indent="-514350">
              <a:buFontTx/>
              <a:buNone/>
            </a:pPr>
            <a:endParaRPr lang="ru-RU" dirty="0" smtClean="0"/>
          </a:p>
          <a:p>
            <a:pPr marL="514350" indent="-514350">
              <a:buFontTx/>
              <a:buNone/>
            </a:pPr>
            <a:r>
              <a:rPr lang="ru-RU" dirty="0" smtClean="0"/>
              <a:t>Продолжаются </a:t>
            </a:r>
            <a:r>
              <a:rPr lang="ru-RU" dirty="0" smtClean="0"/>
              <a:t>заседания рабочих групп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Рабочие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Популяризация домена .</a:t>
            </a:r>
            <a:r>
              <a:rPr lang="en-US" dirty="0" smtClean="0"/>
              <a:t>UA</a:t>
            </a:r>
            <a:r>
              <a:rPr lang="ru-RU" dirty="0" smtClean="0"/>
              <a:t>, проведение маркетинговых акций</a:t>
            </a:r>
          </a:p>
          <a:p>
            <a:r>
              <a:rPr lang="ru-RU" dirty="0" smtClean="0"/>
              <a:t>Введение новых услуг и сервисов, например защищенный </a:t>
            </a:r>
            <a:r>
              <a:rPr lang="en-US" dirty="0" smtClean="0"/>
              <a:t>DNS</a:t>
            </a:r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187450" y="3213100"/>
            <a:ext cx="6480175" cy="2520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4400" smtClean="0"/>
              <a:t>Вопросы</a:t>
            </a:r>
            <a:r>
              <a:rPr lang="en-US" sz="4400" smtClean="0"/>
              <a:t>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9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9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900" smtClean="0"/>
              <a:t>                                                          </a:t>
            </a:r>
            <a:r>
              <a:rPr lang="en-US" sz="2800" smtClean="0">
                <a:hlinkClick r:id="rId2"/>
              </a:rPr>
              <a:t>www.hostmaster.ua</a:t>
            </a: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              Whois.ua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              </a:t>
            </a:r>
            <a:r>
              <a:rPr lang="en-US" sz="2800" smtClean="0">
                <a:hlinkClick r:id="rId3"/>
              </a:rPr>
              <a:t>info@hostmaster.ua</a:t>
            </a: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       </a:t>
            </a:r>
            <a:endParaRPr lang="uk-UA" sz="1600" smtClean="0"/>
          </a:p>
        </p:txBody>
      </p:sp>
      <p:pic>
        <p:nvPicPr>
          <p:cNvPr id="16387" name="Picture 4" descr="cctld_logo_01"/>
          <p:cNvPicPr>
            <a:picLocks noChangeAspect="1" noChangeArrowheads="1"/>
          </p:cNvPicPr>
          <p:nvPr>
            <p:ph sz="half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211638" y="404813"/>
            <a:ext cx="4643437" cy="33845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20 лет .</a:t>
            </a:r>
            <a:r>
              <a:rPr lang="en-US" smtClean="0"/>
              <a:t>UA</a:t>
            </a:r>
            <a:endParaRPr lang="uk-UA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Декабрь</a:t>
            </a:r>
            <a:r>
              <a:rPr lang="en-US" sz="2800" smtClean="0"/>
              <a:t> 1992 – IANA</a:t>
            </a:r>
            <a:r>
              <a:rPr lang="ru-RU" sz="2800" smtClean="0"/>
              <a:t> делегировала </a:t>
            </a:r>
            <a:r>
              <a:rPr lang="en-US" sz="2800" smtClean="0"/>
              <a:t>.UA</a:t>
            </a:r>
          </a:p>
          <a:p>
            <a:pPr eaLnBrk="1" hangingPunct="1"/>
            <a:r>
              <a:rPr lang="en-US" sz="2800" smtClean="0"/>
              <a:t>2001 </a:t>
            </a:r>
            <a:r>
              <a:rPr lang="ru-RU" sz="2800" smtClean="0"/>
              <a:t>Новые правила </a:t>
            </a:r>
            <a:r>
              <a:rPr lang="en-US" sz="2800" smtClean="0"/>
              <a:t>.UA</a:t>
            </a:r>
            <a:r>
              <a:rPr lang="ru-RU" sz="2800" smtClean="0"/>
              <a:t>, обслуживается компанией «Хостмастер»</a:t>
            </a:r>
            <a:endParaRPr lang="en-US" sz="2800" smtClean="0"/>
          </a:p>
          <a:p>
            <a:pPr eaLnBrk="1" hangingPunct="1"/>
            <a:r>
              <a:rPr lang="ru-RU" sz="2800" smtClean="0"/>
              <a:t>Июнь</a:t>
            </a:r>
            <a:r>
              <a:rPr lang="en-US" sz="2800" smtClean="0"/>
              <a:t> 2010 – </a:t>
            </a:r>
            <a:r>
              <a:rPr lang="ru-RU" sz="2800" smtClean="0"/>
              <a:t>полмиллиона доменов</a:t>
            </a:r>
            <a:endParaRPr lang="en-US" sz="2800" smtClean="0"/>
          </a:p>
          <a:p>
            <a:pPr eaLnBrk="1" hangingPunct="1"/>
            <a:r>
              <a:rPr lang="ru-RU" sz="2800" smtClean="0"/>
              <a:t>Октябрь</a:t>
            </a:r>
            <a:r>
              <a:rPr lang="en-US" sz="2800" smtClean="0"/>
              <a:t> 2010 – </a:t>
            </a:r>
            <a:r>
              <a:rPr lang="ru-RU" sz="2800" smtClean="0"/>
              <a:t>кириллические домены</a:t>
            </a:r>
          </a:p>
          <a:p>
            <a:pPr eaLnBrk="1" hangingPunct="1"/>
            <a:r>
              <a:rPr lang="ru-RU" sz="2800" smtClean="0"/>
              <a:t>Август 2011 – регулярные встречи рабочих групп</a:t>
            </a:r>
          </a:p>
          <a:p>
            <a:pPr eaLnBrk="1" hangingPunct="1"/>
            <a:r>
              <a:rPr lang="ru-RU" sz="2800" smtClean="0"/>
              <a:t>Сентябрь 2012 – переход на новые регламенты, </a:t>
            </a:r>
            <a:r>
              <a:rPr lang="en-US" sz="2800" smtClean="0"/>
              <a:t>EPP</a:t>
            </a:r>
          </a:p>
          <a:p>
            <a:pPr eaLnBrk="1" hangingPunct="1"/>
            <a:endParaRPr lang="en-US" sz="2800" smtClean="0"/>
          </a:p>
          <a:p>
            <a:pPr eaLnBrk="1" hangingPunct="1">
              <a:buFontTx/>
              <a:buNone/>
            </a:pPr>
            <a:endParaRPr lang="uk-UA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Пространство </a:t>
            </a:r>
            <a:r>
              <a:rPr lang="en-US" smtClean="0"/>
              <a:t>.UA</a:t>
            </a:r>
            <a:endParaRPr lang="uk-UA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Географические домены</a:t>
            </a:r>
            <a:r>
              <a:rPr lang="en-US" smtClean="0"/>
              <a:t>: kiev.ua  lviv.ua  odessa.ua … (total 64)</a:t>
            </a:r>
          </a:p>
          <a:p>
            <a:pPr eaLnBrk="1" hangingPunct="1"/>
            <a:r>
              <a:rPr lang="ru-RU" smtClean="0"/>
              <a:t>Домены для целевых групп</a:t>
            </a:r>
            <a:r>
              <a:rPr lang="en-US" smtClean="0"/>
              <a:t>: com.ua  gov.ua  net.ua  edu.ua  org.ua  in.ua  dominic.ua</a:t>
            </a:r>
          </a:p>
          <a:p>
            <a:pPr eaLnBrk="1" hangingPunct="1"/>
            <a:r>
              <a:rPr lang="ru-RU" smtClean="0"/>
              <a:t>Частные домены</a:t>
            </a:r>
            <a:r>
              <a:rPr lang="en-US" smtClean="0"/>
              <a:t> - brand.ua</a:t>
            </a:r>
          </a:p>
          <a:p>
            <a:pPr eaLnBrk="1" hangingPunct="1"/>
            <a:r>
              <a:rPr lang="ru-RU" smtClean="0"/>
              <a:t>Зарезервированные имена </a:t>
            </a:r>
            <a:r>
              <a:rPr lang="en-US" smtClean="0"/>
              <a:t>(www, ns, whois)</a:t>
            </a:r>
            <a:endParaRPr lang="uk-U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25413"/>
            <a:ext cx="8223250" cy="14351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mtClean="0"/>
              <a:t>Структура доменного пространства .UA</a:t>
            </a: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611560" y="1500187"/>
          <a:ext cx="8136903" cy="47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Публичные домены</a:t>
            </a:r>
            <a:endParaRPr lang="uk-UA" smtClean="0"/>
          </a:p>
        </p:txBody>
      </p:sp>
      <p:graphicFrame>
        <p:nvGraphicFramePr>
          <p:cNvPr id="6201" name="Group 57"/>
          <p:cNvGraphicFramePr>
            <a:graphicFrameLocks noGrp="1"/>
          </p:cNvGraphicFramePr>
          <p:nvPr>
            <p:ph type="tbl" idx="1"/>
          </p:nvPr>
        </p:nvGraphicFramePr>
        <p:xfrm>
          <a:off x="323850" y="1616075"/>
          <a:ext cx="8424863" cy="4608514"/>
        </p:xfrm>
        <a:graphic>
          <a:graphicData uri="http://schemas.openxmlformats.org/drawingml/2006/table">
            <a:tbl>
              <a:tblPr/>
              <a:tblGrid>
                <a:gridCol w="2879725"/>
                <a:gridCol w="5545138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Географические</a:t>
                      </a: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Города или области</a:t>
                      </a: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COM.UA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Предприятия</a:t>
                      </a: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GOV.UA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Государственные организации</a:t>
                      </a: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NET.UA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Сетевые компании</a:t>
                      </a: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EDU.UA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Образовательные учреждения</a:t>
                      </a: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ORG.UA</a:t>
                      </a: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Некоммерческие организации</a:t>
                      </a: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IN.UA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Частные лица</a:t>
                      </a: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DOMINIC.UA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Сообщество доминиканцев</a:t>
                      </a: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Численность доменов</a:t>
            </a:r>
            <a:endParaRPr lang="uk-UA" sz="2400" smtClean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2"/>
                <a:gridCol w="1529928"/>
                <a:gridCol w="13462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Год</a:t>
                      </a:r>
                      <a:endParaRPr lang="ru-RU" sz="20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Количество</a:t>
                      </a:r>
                      <a:endParaRPr lang="ru-RU" sz="20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Прирост</a:t>
                      </a:r>
                      <a:endParaRPr lang="ru-RU" sz="20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>
                          <a:latin typeface="Arial" pitchFamily="34" charset="0"/>
                          <a:ea typeface="Calibri"/>
                          <a:cs typeface="Times New Roman"/>
                        </a:rPr>
                        <a:t>2003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>
                          <a:latin typeface="Arial" pitchFamily="34" charset="0"/>
                          <a:ea typeface="Calibri"/>
                          <a:cs typeface="Times New Roman"/>
                        </a:rPr>
                        <a:t>109315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>
                          <a:latin typeface="Arial" pitchFamily="34" charset="0"/>
                          <a:ea typeface="Calibri"/>
                          <a:cs typeface="Times New Roman"/>
                        </a:rPr>
                        <a:t>20,5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>
                          <a:latin typeface="Arial" pitchFamily="34" charset="0"/>
                          <a:ea typeface="Calibri"/>
                          <a:cs typeface="Times New Roman"/>
                        </a:rPr>
                        <a:t>2004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>
                          <a:latin typeface="Arial" pitchFamily="34" charset="0"/>
                          <a:ea typeface="Calibri"/>
                          <a:cs typeface="Times New Roman"/>
                        </a:rPr>
                        <a:t>133907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>
                          <a:latin typeface="Arial" pitchFamily="34" charset="0"/>
                          <a:ea typeface="Calibri"/>
                          <a:cs typeface="Times New Roman"/>
                        </a:rPr>
                        <a:t>22,5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>
                          <a:latin typeface="Arial" pitchFamily="34" charset="0"/>
                          <a:ea typeface="Calibri"/>
                          <a:cs typeface="Times New Roman"/>
                        </a:rPr>
                        <a:t>2005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>
                          <a:latin typeface="Arial" pitchFamily="34" charset="0"/>
                          <a:ea typeface="Calibri"/>
                          <a:cs typeface="Times New Roman"/>
                        </a:rPr>
                        <a:t>169644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>
                          <a:latin typeface="Arial" pitchFamily="34" charset="0"/>
                          <a:ea typeface="Calibri"/>
                          <a:cs typeface="Times New Roman"/>
                        </a:rPr>
                        <a:t>26,7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>
                          <a:latin typeface="Arial" pitchFamily="34" charset="0"/>
                          <a:ea typeface="Calibri"/>
                          <a:cs typeface="Times New Roman"/>
                        </a:rPr>
                        <a:t>2006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>
                          <a:latin typeface="Arial" pitchFamily="34" charset="0"/>
                          <a:ea typeface="Calibri"/>
                          <a:cs typeface="Times New Roman"/>
                        </a:rPr>
                        <a:t>241666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>
                          <a:latin typeface="Arial" pitchFamily="34" charset="0"/>
                          <a:ea typeface="Calibri"/>
                          <a:cs typeface="Times New Roman"/>
                        </a:rPr>
                        <a:t>42,5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>
                          <a:latin typeface="Arial" pitchFamily="34" charset="0"/>
                          <a:ea typeface="Calibri"/>
                          <a:cs typeface="Times New Roman"/>
                        </a:rPr>
                        <a:t>2007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>
                          <a:latin typeface="Arial" pitchFamily="34" charset="0"/>
                          <a:ea typeface="Calibri"/>
                          <a:cs typeface="Times New Roman"/>
                        </a:rPr>
                        <a:t>335073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>
                          <a:latin typeface="Arial" pitchFamily="34" charset="0"/>
                          <a:ea typeface="Calibri"/>
                          <a:cs typeface="Times New Roman"/>
                        </a:rPr>
                        <a:t>38,6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>
                          <a:latin typeface="Arial" pitchFamily="34" charset="0"/>
                          <a:ea typeface="Calibri"/>
                          <a:cs typeface="Times New Roman"/>
                        </a:rPr>
                        <a:t>2008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>
                          <a:latin typeface="Arial" pitchFamily="34" charset="0"/>
                          <a:ea typeface="Calibri"/>
                          <a:cs typeface="Times New Roman"/>
                        </a:rPr>
                        <a:t>390197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>
                          <a:latin typeface="Arial" pitchFamily="34" charset="0"/>
                          <a:ea typeface="Calibri"/>
                          <a:cs typeface="Times New Roman"/>
                        </a:rPr>
                        <a:t>16,4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>
                          <a:latin typeface="Arial" pitchFamily="34" charset="0"/>
                          <a:ea typeface="Calibri"/>
                          <a:cs typeface="Times New Roman"/>
                        </a:rPr>
                        <a:t>2009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>
                          <a:latin typeface="Arial" pitchFamily="34" charset="0"/>
                          <a:ea typeface="Calibri"/>
                          <a:cs typeface="Times New Roman"/>
                        </a:rPr>
                        <a:t>483601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>
                          <a:latin typeface="Arial" pitchFamily="34" charset="0"/>
                          <a:ea typeface="Calibri"/>
                          <a:cs typeface="Times New Roman"/>
                        </a:rPr>
                        <a:t>23,9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>
                          <a:latin typeface="Arial" pitchFamily="34" charset="0"/>
                          <a:ea typeface="Calibri"/>
                          <a:cs typeface="Times New Roman"/>
                        </a:rPr>
                        <a:t>2010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>
                          <a:latin typeface="Arial" pitchFamily="34" charset="0"/>
                          <a:ea typeface="Calibri"/>
                          <a:cs typeface="Times New Roman"/>
                        </a:rPr>
                        <a:t>534579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>
                          <a:latin typeface="Arial" pitchFamily="34" charset="0"/>
                          <a:ea typeface="Calibri"/>
                          <a:cs typeface="Times New Roman"/>
                        </a:rPr>
                        <a:t>10,5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>
                          <a:latin typeface="Arial" pitchFamily="34" charset="0"/>
                          <a:ea typeface="Calibri"/>
                          <a:cs typeface="Times New Roman"/>
                        </a:rPr>
                        <a:t>2011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>
                          <a:latin typeface="Arial" pitchFamily="34" charset="0"/>
                          <a:ea typeface="Calibri"/>
                          <a:cs typeface="Times New Roman"/>
                        </a:rPr>
                        <a:t>611387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>
                          <a:latin typeface="Arial" pitchFamily="34" charset="0"/>
                          <a:ea typeface="Calibri"/>
                          <a:cs typeface="Times New Roman"/>
                        </a:rPr>
                        <a:t>14,4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 smtClean="0">
                          <a:latin typeface="Arial" pitchFamily="34" charset="0"/>
                          <a:ea typeface="Calibri"/>
                          <a:cs typeface="Times New Roman"/>
                        </a:rPr>
                        <a:t>2012</a:t>
                      </a:r>
                      <a:endParaRPr lang="ru-RU" sz="2000" b="0" i="0" baseline="0" dirty="0"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>
                          <a:latin typeface="Arial" pitchFamily="34" charset="0"/>
                          <a:ea typeface="Calibri"/>
                          <a:cs typeface="Times New Roman"/>
                        </a:rPr>
                        <a:t>687373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>
                          <a:latin typeface="Arial" pitchFamily="34" charset="0"/>
                          <a:ea typeface="Calibri"/>
                          <a:cs typeface="Times New Roman"/>
                        </a:rPr>
                        <a:t>11,1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1663" cy="1135062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mtClean="0"/>
              <a:t>Украинские регистраторы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7150" y="1381125"/>
          <a:ext cx="8223250" cy="5099050"/>
        </p:xfrm>
        <a:graphic>
          <a:graphicData uri="http://schemas.openxmlformats.org/presentationml/2006/ole">
            <p:oleObj spid="_x0000_s1026" r:id="rId4" imgW="8223480" imgH="5099400" progId="">
              <p:embed/>
            </p:oleObj>
          </a:graphicData>
        </a:graphic>
      </p:graphicFrame>
      <p:graphicFrame>
        <p:nvGraphicFramePr>
          <p:cNvPr id="11267" name="Group 3"/>
          <p:cNvGraphicFramePr>
            <a:graphicFrameLocks noGrp="1"/>
          </p:cNvGraphicFramePr>
          <p:nvPr/>
        </p:nvGraphicFramePr>
        <p:xfrm>
          <a:off x="4124325" y="1839913"/>
          <a:ext cx="5075238" cy="4466971"/>
        </p:xfrm>
        <a:graphic>
          <a:graphicData uri="http://schemas.openxmlformats.org/drawingml/2006/table">
            <a:tbl>
              <a:tblPr/>
              <a:tblGrid>
                <a:gridCol w="2090738"/>
                <a:gridCol w="1931987"/>
                <a:gridCol w="1052513"/>
              </a:tblGrid>
              <a:tr h="69215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3271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Количество регистраторов</a:t>
                      </a:r>
                    </a:p>
                  </a:txBody>
                  <a:tcPr marL="90000" marR="90000" marT="33271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Доля рынка</a:t>
                      </a:r>
                    </a:p>
                  </a:txBody>
                  <a:tcPr marL="90000" marR="90000" marT="33271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Всеукраинские</a:t>
                      </a:r>
                    </a:p>
                  </a:txBody>
                  <a:tcPr marL="90000" marR="90000" marT="33271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34 (11,74%)</a:t>
                      </a:r>
                    </a:p>
                  </a:txBody>
                  <a:tcPr marL="90000" marR="90000" marT="33271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86,62%</a:t>
                      </a:r>
                    </a:p>
                  </a:txBody>
                  <a:tcPr marL="90000" marR="90000" marT="33271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Локальные</a:t>
                      </a:r>
                    </a:p>
                  </a:txBody>
                  <a:tcPr marL="90000" marR="90000" marT="33271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264 (88,26%)</a:t>
                      </a:r>
                    </a:p>
                  </a:txBody>
                  <a:tcPr marL="90000" marR="90000" marT="33271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13,28%</a:t>
                      </a:r>
                    </a:p>
                  </a:txBody>
                  <a:tcPr marL="90000" marR="90000" marT="33271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3271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3271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3271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Основной бизнес</a:t>
                      </a:r>
                    </a:p>
                  </a:txBody>
                  <a:tcPr marL="90000" marR="90000" marT="33271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65 (21,81%)</a:t>
                      </a:r>
                    </a:p>
                  </a:txBody>
                  <a:tcPr marL="90000" marR="90000" marT="33271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89,12%</a:t>
                      </a:r>
                    </a:p>
                  </a:txBody>
                  <a:tcPr marL="90000" marR="90000" marT="33271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Сопутствующий бизнес</a:t>
                      </a:r>
                    </a:p>
                  </a:txBody>
                  <a:tcPr marL="90000" marR="90000" marT="33271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177 (59,4%)</a:t>
                      </a:r>
                    </a:p>
                  </a:txBody>
                  <a:tcPr marL="90000" marR="90000" marT="33271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10,45%</a:t>
                      </a:r>
                    </a:p>
                  </a:txBody>
                  <a:tcPr marL="90000" marR="90000" marT="33271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Не является бизнесом</a:t>
                      </a:r>
                    </a:p>
                  </a:txBody>
                  <a:tcPr marL="90000" marR="90000" marT="33271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56 (18,79%)</a:t>
                      </a:r>
                    </a:p>
                  </a:txBody>
                  <a:tcPr marL="90000" marR="90000" marT="33271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0,33%</a:t>
                      </a:r>
                    </a:p>
                  </a:txBody>
                  <a:tcPr marL="90000" marR="90000" marT="332712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74625"/>
            <a:ext cx="8199438" cy="1312863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mtClean="0"/>
              <a:t> Реорганизация доменного пространства .UA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6988" y="1600200"/>
            <a:ext cx="6521450" cy="449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230188" y="212725"/>
            <a:ext cx="8229600" cy="1312863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mtClean="0"/>
              <a:t>Зачем?</a:t>
            </a:r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1163" y="1954213"/>
            <a:ext cx="8229600" cy="4525962"/>
          </a:xfrm>
        </p:spPr>
        <p:txBody>
          <a:bodyPr/>
          <a:lstStyle/>
          <a:p>
            <a:pPr marL="339725" indent="-303213"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sz="2400" smtClean="0"/>
              <a:t>различные правила и процедуры в публичных доменах</a:t>
            </a:r>
            <a:endParaRPr lang="ru-RU" sz="2400" smtClean="0"/>
          </a:p>
          <a:p>
            <a:pPr marL="339725" indent="-303213"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sz="2400" smtClean="0"/>
              <a:t>нарекания на качество работы некоторых администраторов и регистраторов</a:t>
            </a:r>
          </a:p>
          <a:p>
            <a:pPr marL="339725" indent="-303213"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sz="2400" smtClean="0"/>
              <a:t>домены второго уровня делегируются на основании ТМ</a:t>
            </a:r>
          </a:p>
          <a:p>
            <a:pPr marL="339725" indent="-303213"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sz="2400" smtClean="0"/>
              <a:t>бесплатные домены – бесправные регистранты</a:t>
            </a:r>
          </a:p>
          <a:p>
            <a:pPr marL="339725" indent="-303213"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sz="2400" smtClean="0"/>
              <a:t>отсутствие коллегиального органа, определяющего стратегическое развитие домена .UA</a:t>
            </a:r>
          </a:p>
          <a:p>
            <a:pPr marL="339725" indent="-303213"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en-US" sz="24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формление по умолчанию 13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0000"/>
    </a:hlink>
    <a:folHlink>
      <a:srgbClr val="99CC00"/>
    </a:folHlink>
  </a:clrScheme>
  <a:fontScheme name="Оформление по умолчанию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Оформление по умолчанию 13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0000"/>
    </a:hlink>
    <a:folHlink>
      <a:srgbClr val="99CC00"/>
    </a:folHlink>
  </a:clrScheme>
  <a:fontScheme name="Оформление по умолчанию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389</Words>
  <Application>Microsoft Office PowerPoint</Application>
  <PresentationFormat>Экран (4:3)</PresentationFormat>
  <Paragraphs>139</Paragraphs>
  <Slides>16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Arial Unicode MS</vt:lpstr>
      <vt:lpstr>Оформление по умолчанию</vt:lpstr>
      <vt:lpstr>Реформы в .UA</vt:lpstr>
      <vt:lpstr>20 лет .UA</vt:lpstr>
      <vt:lpstr>Пространство .UA</vt:lpstr>
      <vt:lpstr>Структура доменного пространства .UA</vt:lpstr>
      <vt:lpstr>Публичные домены</vt:lpstr>
      <vt:lpstr>Численность доменов</vt:lpstr>
      <vt:lpstr>Украинские регистраторы</vt:lpstr>
      <vt:lpstr> Реорганизация доменного пространства .UA</vt:lpstr>
      <vt:lpstr>Зачем?</vt:lpstr>
      <vt:lpstr>Публичность реформ</vt:lpstr>
      <vt:lpstr>Выполнение</vt:lpstr>
      <vt:lpstr>Выполнение</vt:lpstr>
      <vt:lpstr>Выполнение</vt:lpstr>
      <vt:lpstr>Дальнейшие действия</vt:lpstr>
      <vt:lpstr>Рабочие группы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.UA ccTLD overview</dc:title>
  <dc:creator>sveta</dc:creator>
  <cp:lastModifiedBy>Maks Blagonravin</cp:lastModifiedBy>
  <cp:revision>14</cp:revision>
  <dcterms:created xsi:type="dcterms:W3CDTF">2011-01-29T08:04:30Z</dcterms:created>
  <dcterms:modified xsi:type="dcterms:W3CDTF">2012-09-28T11:14:40Z</dcterms:modified>
</cp:coreProperties>
</file>